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48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733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67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8293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0783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003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147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4338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742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028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5042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755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D145F-DC17-4978-BCD0-C8B57A8B34C6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630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rostokąt 55"/>
          <p:cNvSpPr/>
          <p:nvPr/>
        </p:nvSpPr>
        <p:spPr>
          <a:xfrm>
            <a:off x="1280168" y="1301931"/>
            <a:ext cx="2798341" cy="31075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1000" noProof="1"/>
              <a:t>http://xbrl.ifrs.org/taxonomy/{date}/full_ifrs/</a:t>
            </a:r>
          </a:p>
        </p:txBody>
      </p:sp>
      <p:sp>
        <p:nvSpPr>
          <p:cNvPr id="81" name="Prostokąt 80"/>
          <p:cNvSpPr/>
          <p:nvPr/>
        </p:nvSpPr>
        <p:spPr>
          <a:xfrm>
            <a:off x="4420906" y="922019"/>
            <a:ext cx="5418663" cy="5036501"/>
          </a:xfrm>
          <a:prstGeom prst="rect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1000" noProof="1"/>
              <a:t>http://www.esma.europa.eu/taxonomy/</a:t>
            </a:r>
          </a:p>
        </p:txBody>
      </p:sp>
      <p:sp>
        <p:nvSpPr>
          <p:cNvPr id="80" name="Prostokąt 79"/>
          <p:cNvSpPr/>
          <p:nvPr/>
        </p:nvSpPr>
        <p:spPr>
          <a:xfrm>
            <a:off x="1723882" y="1620722"/>
            <a:ext cx="2121000" cy="73112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1000" noProof="1"/>
              <a:t>/linkbases/[ias|ifrs|sic]/</a:t>
            </a:r>
          </a:p>
        </p:txBody>
      </p:sp>
      <p:sp>
        <p:nvSpPr>
          <p:cNvPr id="78" name="Prostokąt 77"/>
          <p:cNvSpPr/>
          <p:nvPr/>
        </p:nvSpPr>
        <p:spPr>
          <a:xfrm>
            <a:off x="1723882" y="2427106"/>
            <a:ext cx="2112553" cy="10182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1000" noProof="1"/>
              <a:t>/labels/</a:t>
            </a:r>
          </a:p>
        </p:txBody>
      </p:sp>
      <p:sp>
        <p:nvSpPr>
          <p:cNvPr id="4" name="Prostokąt 3"/>
          <p:cNvSpPr/>
          <p:nvPr/>
        </p:nvSpPr>
        <p:spPr>
          <a:xfrm>
            <a:off x="6593528" y="4146591"/>
            <a:ext cx="1828796" cy="2878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esef_all-pre.xml</a:t>
            </a:r>
          </a:p>
        </p:txBody>
      </p:sp>
      <p:sp>
        <p:nvSpPr>
          <p:cNvPr id="5" name="Prostokąt 4"/>
          <p:cNvSpPr/>
          <p:nvPr/>
        </p:nvSpPr>
        <p:spPr>
          <a:xfrm>
            <a:off x="6593528" y="4603796"/>
            <a:ext cx="1828796" cy="2878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esef_all-cal.xml</a:t>
            </a:r>
          </a:p>
        </p:txBody>
      </p:sp>
      <p:sp>
        <p:nvSpPr>
          <p:cNvPr id="6" name="Prostokąt 5"/>
          <p:cNvSpPr/>
          <p:nvPr/>
        </p:nvSpPr>
        <p:spPr>
          <a:xfrm>
            <a:off x="6593528" y="5052529"/>
            <a:ext cx="1828796" cy="2878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esef_all-def.xml</a:t>
            </a:r>
          </a:p>
        </p:txBody>
      </p:sp>
      <p:sp>
        <p:nvSpPr>
          <p:cNvPr id="7" name="Prostokąt 6"/>
          <p:cNvSpPr/>
          <p:nvPr/>
        </p:nvSpPr>
        <p:spPr>
          <a:xfrm>
            <a:off x="4685846" y="3121294"/>
            <a:ext cx="1441474" cy="2878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esef_cor-dim.xml</a:t>
            </a:r>
          </a:p>
        </p:txBody>
      </p:sp>
      <p:sp>
        <p:nvSpPr>
          <p:cNvPr id="8" name="Prostokąt 7"/>
          <p:cNvSpPr/>
          <p:nvPr/>
        </p:nvSpPr>
        <p:spPr>
          <a:xfrm>
            <a:off x="7974006" y="3095582"/>
            <a:ext cx="1512996" cy="2878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esef_all_gen-{lg}.xml*</a:t>
            </a:r>
          </a:p>
        </p:txBody>
      </p:sp>
      <p:sp>
        <p:nvSpPr>
          <p:cNvPr id="9" name="Prostokąt 8"/>
          <p:cNvSpPr/>
          <p:nvPr/>
        </p:nvSpPr>
        <p:spPr>
          <a:xfrm>
            <a:off x="4585417" y="3697996"/>
            <a:ext cx="1741406" cy="28786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esef_cor.xsd</a:t>
            </a:r>
          </a:p>
        </p:txBody>
      </p:sp>
      <p:sp>
        <p:nvSpPr>
          <p:cNvPr id="10" name="Prostokąt 9"/>
          <p:cNvSpPr/>
          <p:nvPr/>
        </p:nvSpPr>
        <p:spPr>
          <a:xfrm>
            <a:off x="7808485" y="3697995"/>
            <a:ext cx="1828796" cy="28786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esef_all.xsd</a:t>
            </a:r>
          </a:p>
        </p:txBody>
      </p:sp>
      <p:sp>
        <p:nvSpPr>
          <p:cNvPr id="11" name="Prostokąt 10"/>
          <p:cNvSpPr/>
          <p:nvPr/>
        </p:nvSpPr>
        <p:spPr>
          <a:xfrm>
            <a:off x="1868946" y="3654323"/>
            <a:ext cx="1828796" cy="2878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noProof="1"/>
              <a:t>full_ifrs-cor_{date}.xsd</a:t>
            </a:r>
          </a:p>
        </p:txBody>
      </p:sp>
      <p:sp>
        <p:nvSpPr>
          <p:cNvPr id="12" name="Prostokąt 11"/>
          <p:cNvSpPr/>
          <p:nvPr/>
        </p:nvSpPr>
        <p:spPr>
          <a:xfrm>
            <a:off x="1851004" y="2654235"/>
            <a:ext cx="1828796" cy="2878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lab_full_ifrs-en_{date}.xml</a:t>
            </a:r>
            <a:r>
              <a:rPr lang="pl-PL" sz="1000" noProof="1"/>
              <a:t>*</a:t>
            </a:r>
            <a:endParaRPr lang="en-GB" sz="1000" noProof="1"/>
          </a:p>
        </p:txBody>
      </p:sp>
      <p:sp>
        <p:nvSpPr>
          <p:cNvPr id="13" name="Prostokąt 12"/>
          <p:cNvSpPr/>
          <p:nvPr/>
        </p:nvSpPr>
        <p:spPr>
          <a:xfrm>
            <a:off x="1851004" y="3049618"/>
            <a:ext cx="1828796" cy="2878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doc_full_ifrs-en_{date}.xml</a:t>
            </a:r>
            <a:r>
              <a:rPr lang="pl-PL" sz="1000" noProof="1"/>
              <a:t>*</a:t>
            </a:r>
            <a:endParaRPr lang="en-GB" sz="1000" noProof="1"/>
          </a:p>
        </p:txBody>
      </p:sp>
      <p:sp>
        <p:nvSpPr>
          <p:cNvPr id="14" name="Prostokąt 13"/>
          <p:cNvSpPr/>
          <p:nvPr/>
        </p:nvSpPr>
        <p:spPr>
          <a:xfrm>
            <a:off x="1939883" y="1913004"/>
            <a:ext cx="1828796" cy="287867"/>
          </a:xfrm>
          <a:prstGeom prst="rect">
            <a:avLst/>
          </a:prstGeom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000" noProof="1"/>
          </a:p>
        </p:txBody>
      </p:sp>
      <p:cxnSp>
        <p:nvCxnSpPr>
          <p:cNvPr id="16" name="Łącznik łamany 15"/>
          <p:cNvCxnSpPr>
            <a:stCxn id="9" idx="1"/>
            <a:endCxn id="24" idx="3"/>
          </p:cNvCxnSpPr>
          <p:nvPr/>
        </p:nvCxnSpPr>
        <p:spPr>
          <a:xfrm rot="10800000">
            <a:off x="3688247" y="2124714"/>
            <a:ext cx="897170" cy="171721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rostokąt 23"/>
          <p:cNvSpPr/>
          <p:nvPr/>
        </p:nvSpPr>
        <p:spPr>
          <a:xfrm>
            <a:off x="1859451" y="1980780"/>
            <a:ext cx="1828796" cy="2878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ref_[ias|ifrs|sic]_{#}_{date}.xml</a:t>
            </a:r>
          </a:p>
        </p:txBody>
      </p:sp>
      <p:cxnSp>
        <p:nvCxnSpPr>
          <p:cNvPr id="30" name="Łącznik łamany 29"/>
          <p:cNvCxnSpPr>
            <a:cxnSpLocks/>
            <a:stCxn id="9" idx="0"/>
            <a:endCxn id="7" idx="1"/>
          </p:cNvCxnSpPr>
          <p:nvPr/>
        </p:nvCxnSpPr>
        <p:spPr>
          <a:xfrm rot="16200000" flipV="1">
            <a:off x="4854599" y="3096475"/>
            <a:ext cx="432768" cy="770274"/>
          </a:xfrm>
          <a:prstGeom prst="bentConnector4">
            <a:avLst>
              <a:gd name="adj1" fmla="val 33371"/>
              <a:gd name="adj2" fmla="val 116439"/>
            </a:avLst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1" name="Łącznik łamany 60"/>
          <p:cNvCxnSpPr>
            <a:stCxn id="10" idx="2"/>
            <a:endCxn id="4" idx="3"/>
          </p:cNvCxnSpPr>
          <p:nvPr/>
        </p:nvCxnSpPr>
        <p:spPr>
          <a:xfrm rot="5400000">
            <a:off x="8420273" y="3987914"/>
            <a:ext cx="304663" cy="30055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5" name="Łącznik łamany 64"/>
          <p:cNvCxnSpPr>
            <a:stCxn id="10" idx="2"/>
            <a:endCxn id="5" idx="3"/>
          </p:cNvCxnSpPr>
          <p:nvPr/>
        </p:nvCxnSpPr>
        <p:spPr>
          <a:xfrm rot="5400000">
            <a:off x="8191670" y="4216517"/>
            <a:ext cx="761868" cy="30055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8" name="Łącznik łamany 67"/>
          <p:cNvCxnSpPr>
            <a:stCxn id="10" idx="2"/>
            <a:endCxn id="6" idx="3"/>
          </p:cNvCxnSpPr>
          <p:nvPr/>
        </p:nvCxnSpPr>
        <p:spPr>
          <a:xfrm rot="5400000">
            <a:off x="7967304" y="4440883"/>
            <a:ext cx="1210601" cy="30055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3" name="Łącznik łamany 102"/>
          <p:cNvCxnSpPr>
            <a:stCxn id="9" idx="2"/>
            <a:endCxn id="11" idx="2"/>
          </p:cNvCxnSpPr>
          <p:nvPr/>
        </p:nvCxnSpPr>
        <p:spPr>
          <a:xfrm rot="5400000" flipH="1">
            <a:off x="4097895" y="2627639"/>
            <a:ext cx="43673" cy="2672776"/>
          </a:xfrm>
          <a:prstGeom prst="bentConnector3">
            <a:avLst>
              <a:gd name="adj1" fmla="val -52343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Łącznik prosty 178"/>
          <p:cNvCxnSpPr/>
          <p:nvPr/>
        </p:nvCxnSpPr>
        <p:spPr>
          <a:xfrm flipH="1">
            <a:off x="1483128" y="2102868"/>
            <a:ext cx="360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Łącznik prosty 179"/>
          <p:cNvCxnSpPr/>
          <p:nvPr/>
        </p:nvCxnSpPr>
        <p:spPr>
          <a:xfrm flipH="1">
            <a:off x="1474681" y="2791564"/>
            <a:ext cx="360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Łącznik prosty 180"/>
          <p:cNvCxnSpPr/>
          <p:nvPr/>
        </p:nvCxnSpPr>
        <p:spPr>
          <a:xfrm flipH="1">
            <a:off x="1474681" y="3171706"/>
            <a:ext cx="360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Łącznik prosty 181"/>
          <p:cNvCxnSpPr/>
          <p:nvPr/>
        </p:nvCxnSpPr>
        <p:spPr>
          <a:xfrm flipH="1">
            <a:off x="1499451" y="3780035"/>
            <a:ext cx="360000" cy="0"/>
          </a:xfrm>
          <a:prstGeom prst="line">
            <a:avLst/>
          </a:prstGeom>
          <a:ln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Łącznik prosty 182"/>
          <p:cNvCxnSpPr/>
          <p:nvPr/>
        </p:nvCxnSpPr>
        <p:spPr>
          <a:xfrm flipV="1">
            <a:off x="1483128" y="2102868"/>
            <a:ext cx="0" cy="1656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Łącznik prosty ze strzałką 187"/>
          <p:cNvCxnSpPr/>
          <p:nvPr/>
        </p:nvCxnSpPr>
        <p:spPr>
          <a:xfrm flipH="1">
            <a:off x="6320474" y="3841929"/>
            <a:ext cx="1481661" cy="0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Łącznik prosty ze strzałką 189"/>
          <p:cNvCxnSpPr/>
          <p:nvPr/>
        </p:nvCxnSpPr>
        <p:spPr>
          <a:xfrm flipH="1">
            <a:off x="6468646" y="3841929"/>
            <a:ext cx="0" cy="1345866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Łącznik prosty ze strzałką 192"/>
          <p:cNvCxnSpPr>
            <a:stCxn id="4" idx="1"/>
          </p:cNvCxnSpPr>
          <p:nvPr/>
        </p:nvCxnSpPr>
        <p:spPr>
          <a:xfrm flipH="1">
            <a:off x="6468645" y="4290525"/>
            <a:ext cx="124883" cy="0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Łącznik prosty ze strzałką 195"/>
          <p:cNvCxnSpPr/>
          <p:nvPr/>
        </p:nvCxnSpPr>
        <p:spPr>
          <a:xfrm flipH="1">
            <a:off x="6468645" y="4747731"/>
            <a:ext cx="124883" cy="0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Łącznik prosty ze strzałką 201"/>
          <p:cNvCxnSpPr>
            <a:cxnSpLocks/>
          </p:cNvCxnSpPr>
          <p:nvPr/>
        </p:nvCxnSpPr>
        <p:spPr>
          <a:xfrm flipH="1">
            <a:off x="4330427" y="3507255"/>
            <a:ext cx="825773" cy="0"/>
          </a:xfrm>
          <a:prstGeom prst="straightConnector1">
            <a:avLst/>
          </a:prstGeom>
          <a:ln>
            <a:solidFill>
              <a:schemeClr val="accent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Łącznik prosty ze strzałką 202"/>
          <p:cNvCxnSpPr/>
          <p:nvPr/>
        </p:nvCxnSpPr>
        <p:spPr>
          <a:xfrm flipH="1">
            <a:off x="6468645" y="5188710"/>
            <a:ext cx="124883" cy="0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Łącznik prosty ze strzałką 203"/>
          <p:cNvCxnSpPr/>
          <p:nvPr/>
        </p:nvCxnSpPr>
        <p:spPr>
          <a:xfrm flipH="1">
            <a:off x="6401336" y="4332867"/>
            <a:ext cx="192193" cy="0"/>
          </a:xfrm>
          <a:prstGeom prst="straightConnector1">
            <a:avLst/>
          </a:prstGeom>
          <a:ln>
            <a:solidFill>
              <a:schemeClr val="accent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Łącznik prosty ze strzałką 205"/>
          <p:cNvCxnSpPr/>
          <p:nvPr/>
        </p:nvCxnSpPr>
        <p:spPr>
          <a:xfrm flipH="1">
            <a:off x="6401336" y="4805307"/>
            <a:ext cx="192193" cy="0"/>
          </a:xfrm>
          <a:prstGeom prst="straightConnector1">
            <a:avLst/>
          </a:prstGeom>
          <a:ln>
            <a:solidFill>
              <a:schemeClr val="accent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Łącznik prosty ze strzałką 206"/>
          <p:cNvCxnSpPr/>
          <p:nvPr/>
        </p:nvCxnSpPr>
        <p:spPr>
          <a:xfrm flipV="1">
            <a:off x="6401336" y="4332867"/>
            <a:ext cx="0" cy="1296000"/>
          </a:xfrm>
          <a:prstGeom prst="straightConnector1">
            <a:avLst/>
          </a:prstGeom>
          <a:ln>
            <a:solidFill>
              <a:schemeClr val="accent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Łącznik łamany 218"/>
          <p:cNvCxnSpPr>
            <a:stCxn id="8" idx="2"/>
            <a:endCxn id="10" idx="0"/>
          </p:cNvCxnSpPr>
          <p:nvPr/>
        </p:nvCxnSpPr>
        <p:spPr>
          <a:xfrm rot="5400000">
            <a:off x="8573231" y="3540722"/>
            <a:ext cx="314546" cy="0"/>
          </a:xfrm>
          <a:prstGeom prst="bentConnector3">
            <a:avLst>
              <a:gd name="adj1" fmla="val 50000"/>
            </a:avLst>
          </a:prstGeom>
          <a:ln>
            <a:prstDash val="dash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5" name="Prostokąt 44"/>
          <p:cNvSpPr/>
          <p:nvPr/>
        </p:nvSpPr>
        <p:spPr>
          <a:xfrm>
            <a:off x="4687959" y="2679056"/>
            <a:ext cx="1441474" cy="2878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esef_cor-for.xml</a:t>
            </a:r>
          </a:p>
        </p:txBody>
      </p:sp>
      <p:cxnSp>
        <p:nvCxnSpPr>
          <p:cNvPr id="49" name="Łącznik prosty ze strzałką 48"/>
          <p:cNvCxnSpPr/>
          <p:nvPr/>
        </p:nvCxnSpPr>
        <p:spPr>
          <a:xfrm flipH="1">
            <a:off x="6141004" y="2471079"/>
            <a:ext cx="108000" cy="0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prosty ze strzałką 50"/>
          <p:cNvCxnSpPr>
            <a:cxnSpLocks/>
          </p:cNvCxnSpPr>
          <p:nvPr/>
        </p:nvCxnSpPr>
        <p:spPr>
          <a:xfrm flipH="1">
            <a:off x="3698851" y="3723507"/>
            <a:ext cx="631576" cy="0"/>
          </a:xfrm>
          <a:prstGeom prst="straightConnector1">
            <a:avLst/>
          </a:prstGeom>
          <a:ln>
            <a:solidFill>
              <a:schemeClr val="accent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Łącznik prosty ze strzałką 52"/>
          <p:cNvCxnSpPr>
            <a:cxnSpLocks/>
          </p:cNvCxnSpPr>
          <p:nvPr/>
        </p:nvCxnSpPr>
        <p:spPr>
          <a:xfrm flipV="1">
            <a:off x="4330427" y="3049664"/>
            <a:ext cx="0" cy="1332000"/>
          </a:xfrm>
          <a:prstGeom prst="straightConnector1">
            <a:avLst/>
          </a:prstGeom>
          <a:ln>
            <a:solidFill>
              <a:schemeClr val="accent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Prostokąt 54"/>
          <p:cNvSpPr/>
          <p:nvPr/>
        </p:nvSpPr>
        <p:spPr>
          <a:xfrm>
            <a:off x="4687959" y="2307258"/>
            <a:ext cx="1441474" cy="2878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esef_cor_gen-{lg}.xml*</a:t>
            </a:r>
          </a:p>
        </p:txBody>
      </p:sp>
      <p:sp>
        <p:nvSpPr>
          <p:cNvPr id="58" name="Prostokąt 57"/>
          <p:cNvSpPr/>
          <p:nvPr/>
        </p:nvSpPr>
        <p:spPr>
          <a:xfrm>
            <a:off x="6593528" y="5467392"/>
            <a:ext cx="1828796" cy="2878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esef_all-for.xml</a:t>
            </a:r>
          </a:p>
        </p:txBody>
      </p:sp>
      <p:cxnSp>
        <p:nvCxnSpPr>
          <p:cNvPr id="59" name="Łącznik łamany 58"/>
          <p:cNvCxnSpPr>
            <a:stCxn id="10" idx="2"/>
            <a:endCxn id="58" idx="3"/>
          </p:cNvCxnSpPr>
          <p:nvPr/>
        </p:nvCxnSpPr>
        <p:spPr>
          <a:xfrm rot="5400000">
            <a:off x="7759872" y="4648315"/>
            <a:ext cx="1625464" cy="30055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2" name="Łącznik prosty ze strzałką 61"/>
          <p:cNvCxnSpPr/>
          <p:nvPr/>
        </p:nvCxnSpPr>
        <p:spPr>
          <a:xfrm flipH="1">
            <a:off x="6402605" y="5617968"/>
            <a:ext cx="192193" cy="0"/>
          </a:xfrm>
          <a:prstGeom prst="straightConnector1">
            <a:avLst/>
          </a:prstGeom>
          <a:ln>
            <a:solidFill>
              <a:schemeClr val="accent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Łącznik prosty ze strzałką 65"/>
          <p:cNvCxnSpPr/>
          <p:nvPr/>
        </p:nvCxnSpPr>
        <p:spPr>
          <a:xfrm flipH="1">
            <a:off x="6127320" y="2822989"/>
            <a:ext cx="108000" cy="0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6259329" y="2045733"/>
            <a:ext cx="3359" cy="1656718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pole tekstowe 30"/>
          <p:cNvSpPr txBox="1"/>
          <p:nvPr/>
        </p:nvSpPr>
        <p:spPr>
          <a:xfrm>
            <a:off x="4387269" y="5924115"/>
            <a:ext cx="67132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* Referenced indirectly for each language or combination of languages by means of Taxonomy Packages</a:t>
            </a:r>
          </a:p>
        </p:txBody>
      </p:sp>
      <p:sp>
        <p:nvSpPr>
          <p:cNvPr id="57" name="Prostokąt 56"/>
          <p:cNvSpPr/>
          <p:nvPr/>
        </p:nvSpPr>
        <p:spPr>
          <a:xfrm>
            <a:off x="4489358" y="1777259"/>
            <a:ext cx="5241072" cy="4056258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lang="en-GB" sz="1000" noProof="1"/>
              <a:t>/{date}/</a:t>
            </a:r>
          </a:p>
        </p:txBody>
      </p:sp>
      <p:sp>
        <p:nvSpPr>
          <p:cNvPr id="64" name="Prostokąt 63"/>
          <p:cNvSpPr/>
          <p:nvPr/>
        </p:nvSpPr>
        <p:spPr>
          <a:xfrm>
            <a:off x="6411914" y="1333268"/>
            <a:ext cx="1741406" cy="28786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noProof="1"/>
              <a:t>technical.xsd</a:t>
            </a:r>
          </a:p>
        </p:txBody>
      </p:sp>
      <p:sp>
        <p:nvSpPr>
          <p:cNvPr id="69" name="Prostokąt 68"/>
          <p:cNvSpPr/>
          <p:nvPr/>
        </p:nvSpPr>
        <p:spPr>
          <a:xfrm>
            <a:off x="4489358" y="1229874"/>
            <a:ext cx="5241072" cy="499451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lang="en-GB" sz="1000" noProof="1"/>
              <a:t>/ext/</a:t>
            </a:r>
          </a:p>
        </p:txBody>
      </p:sp>
      <p:cxnSp>
        <p:nvCxnSpPr>
          <p:cNvPr id="83" name="Łącznik prosty 82"/>
          <p:cNvCxnSpPr/>
          <p:nvPr/>
        </p:nvCxnSpPr>
        <p:spPr>
          <a:xfrm flipH="1">
            <a:off x="4330427" y="4409470"/>
            <a:ext cx="2052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Łącznik łamany 83"/>
          <p:cNvCxnSpPr>
            <a:cxnSpLocks/>
          </p:cNvCxnSpPr>
          <p:nvPr/>
        </p:nvCxnSpPr>
        <p:spPr>
          <a:xfrm rot="5400000" flipH="1" flipV="1">
            <a:off x="5383192" y="1746318"/>
            <a:ext cx="2076861" cy="1826497"/>
          </a:xfrm>
          <a:prstGeom prst="bentConnector3">
            <a:avLst>
              <a:gd name="adj1" fmla="val 6811"/>
            </a:avLst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89" name="Prostokąt 88"/>
          <p:cNvSpPr/>
          <p:nvPr/>
        </p:nvSpPr>
        <p:spPr>
          <a:xfrm>
            <a:off x="1280168" y="4525315"/>
            <a:ext cx="3063468" cy="1373788"/>
          </a:xfrm>
          <a:prstGeom prst="rect">
            <a:avLst/>
          </a:prstGeom>
          <a:ln>
            <a:prstDash val="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1000" noProof="1"/>
              <a:t>http://www.xbrl.org/taxonomy/int/lei/2020-07-02/</a:t>
            </a:r>
          </a:p>
        </p:txBody>
      </p:sp>
      <p:sp>
        <p:nvSpPr>
          <p:cNvPr id="90" name="Prostokąt 89"/>
          <p:cNvSpPr/>
          <p:nvPr/>
        </p:nvSpPr>
        <p:spPr>
          <a:xfrm>
            <a:off x="1898062" y="5109322"/>
            <a:ext cx="1828796" cy="287867"/>
          </a:xfrm>
          <a:prstGeom prst="rect">
            <a:avLst/>
          </a:prstGeom>
          <a:ln>
            <a:prstDash val="dash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noProof="1"/>
              <a:t>lei.xsd</a:t>
            </a:r>
          </a:p>
        </p:txBody>
      </p:sp>
      <p:sp>
        <p:nvSpPr>
          <p:cNvPr id="63" name="Prostokąt 54">
            <a:extLst>
              <a:ext uri="{FF2B5EF4-FFF2-40B4-BE49-F238E27FC236}">
                <a16:creationId xmlns:a16="http://schemas.microsoft.com/office/drawing/2014/main" id="{97F5E422-21D6-4AFD-AA8C-550AFD73C4CA}"/>
              </a:ext>
            </a:extLst>
          </p:cNvPr>
          <p:cNvSpPr/>
          <p:nvPr/>
        </p:nvSpPr>
        <p:spPr>
          <a:xfrm>
            <a:off x="4685846" y="1919510"/>
            <a:ext cx="1441474" cy="2878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esef_cor-lab-{lg}.xml*</a:t>
            </a:r>
          </a:p>
        </p:txBody>
      </p:sp>
      <p:cxnSp>
        <p:nvCxnSpPr>
          <p:cNvPr id="71" name="Łącznik prosty ze strzałką 48">
            <a:extLst>
              <a:ext uri="{FF2B5EF4-FFF2-40B4-BE49-F238E27FC236}">
                <a16:creationId xmlns:a16="http://schemas.microsoft.com/office/drawing/2014/main" id="{465F8E08-0AE3-4950-9585-F61FC1BBAD8E}"/>
              </a:ext>
            </a:extLst>
          </p:cNvPr>
          <p:cNvCxnSpPr/>
          <p:nvPr/>
        </p:nvCxnSpPr>
        <p:spPr>
          <a:xfrm flipH="1">
            <a:off x="6141004" y="2056937"/>
            <a:ext cx="108000" cy="0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Łącznik prosty ze strzałką 65">
            <a:extLst>
              <a:ext uri="{FF2B5EF4-FFF2-40B4-BE49-F238E27FC236}">
                <a16:creationId xmlns:a16="http://schemas.microsoft.com/office/drawing/2014/main" id="{0D70F527-5DE9-4C90-A433-AFA25ECCADF5}"/>
              </a:ext>
            </a:extLst>
          </p:cNvPr>
          <p:cNvCxnSpPr/>
          <p:nvPr/>
        </p:nvCxnSpPr>
        <p:spPr>
          <a:xfrm flipH="1">
            <a:off x="6141004" y="3212834"/>
            <a:ext cx="108000" cy="0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Łącznik łamany 29">
            <a:extLst>
              <a:ext uri="{FF2B5EF4-FFF2-40B4-BE49-F238E27FC236}">
                <a16:creationId xmlns:a16="http://schemas.microsoft.com/office/drawing/2014/main" id="{93935EDE-1C62-42F4-9EFD-24A92244E60B}"/>
              </a:ext>
            </a:extLst>
          </p:cNvPr>
          <p:cNvCxnSpPr>
            <a:cxnSpLocks/>
            <a:stCxn id="7" idx="1"/>
            <a:endCxn id="45" idx="1"/>
          </p:cNvCxnSpPr>
          <p:nvPr/>
        </p:nvCxnSpPr>
        <p:spPr>
          <a:xfrm rot="10800000" flipH="1">
            <a:off x="4685845" y="2822990"/>
            <a:ext cx="2113" cy="442238"/>
          </a:xfrm>
          <a:prstGeom prst="bentConnector3">
            <a:avLst>
              <a:gd name="adj1" fmla="val -6085566"/>
            </a:avLst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79" name="Łącznik prosty ze strzałką 52">
            <a:extLst>
              <a:ext uri="{FF2B5EF4-FFF2-40B4-BE49-F238E27FC236}">
                <a16:creationId xmlns:a16="http://schemas.microsoft.com/office/drawing/2014/main" id="{D3647F3D-70FD-4AA2-A439-D514F7C2C659}"/>
              </a:ext>
            </a:extLst>
          </p:cNvPr>
          <p:cNvCxnSpPr>
            <a:cxnSpLocks/>
          </p:cNvCxnSpPr>
          <p:nvPr/>
        </p:nvCxnSpPr>
        <p:spPr>
          <a:xfrm flipV="1">
            <a:off x="5159375" y="3408714"/>
            <a:ext cx="0" cy="98648"/>
          </a:xfrm>
          <a:prstGeom prst="straightConnector1">
            <a:avLst/>
          </a:prstGeom>
          <a:ln>
            <a:solidFill>
              <a:schemeClr val="accent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Łącznik prosty ze strzałką 201">
            <a:extLst>
              <a:ext uri="{FF2B5EF4-FFF2-40B4-BE49-F238E27FC236}">
                <a16:creationId xmlns:a16="http://schemas.microsoft.com/office/drawing/2014/main" id="{6EF41EB4-F2DA-403E-9348-33F31D1AA8D3}"/>
              </a:ext>
            </a:extLst>
          </p:cNvPr>
          <p:cNvCxnSpPr>
            <a:cxnSpLocks/>
          </p:cNvCxnSpPr>
          <p:nvPr/>
        </p:nvCxnSpPr>
        <p:spPr>
          <a:xfrm flipH="1">
            <a:off x="4343635" y="3069509"/>
            <a:ext cx="825773" cy="0"/>
          </a:xfrm>
          <a:prstGeom prst="straightConnector1">
            <a:avLst/>
          </a:prstGeom>
          <a:ln>
            <a:solidFill>
              <a:schemeClr val="accent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Łącznik prosty ze strzałką 52">
            <a:extLst>
              <a:ext uri="{FF2B5EF4-FFF2-40B4-BE49-F238E27FC236}">
                <a16:creationId xmlns:a16="http://schemas.microsoft.com/office/drawing/2014/main" id="{FF525B13-8AF1-404C-B3D0-35E124ECF3BF}"/>
              </a:ext>
            </a:extLst>
          </p:cNvPr>
          <p:cNvCxnSpPr>
            <a:cxnSpLocks/>
          </p:cNvCxnSpPr>
          <p:nvPr/>
        </p:nvCxnSpPr>
        <p:spPr>
          <a:xfrm flipV="1">
            <a:off x="5166741" y="2958161"/>
            <a:ext cx="0" cy="98648"/>
          </a:xfrm>
          <a:prstGeom prst="straightConnector1">
            <a:avLst/>
          </a:prstGeom>
          <a:ln>
            <a:solidFill>
              <a:schemeClr val="accent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Prostokąt 89">
            <a:extLst>
              <a:ext uri="{FF2B5EF4-FFF2-40B4-BE49-F238E27FC236}">
                <a16:creationId xmlns:a16="http://schemas.microsoft.com/office/drawing/2014/main" id="{FCBDB172-BE16-4DD5-9F2A-D11C86F69C7C}"/>
              </a:ext>
            </a:extLst>
          </p:cNvPr>
          <p:cNvSpPr/>
          <p:nvPr/>
        </p:nvSpPr>
        <p:spPr>
          <a:xfrm>
            <a:off x="1897504" y="5474034"/>
            <a:ext cx="1828796" cy="287867"/>
          </a:xfrm>
          <a:prstGeom prst="rect">
            <a:avLst/>
          </a:prstGeom>
          <a:ln>
            <a:prstDash val="dash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noProof="1"/>
              <a:t>lei-required.xsd</a:t>
            </a:r>
          </a:p>
        </p:txBody>
      </p:sp>
      <p:cxnSp>
        <p:nvCxnSpPr>
          <p:cNvPr id="73" name="Łącznik łamany 91">
            <a:extLst>
              <a:ext uri="{FF2B5EF4-FFF2-40B4-BE49-F238E27FC236}">
                <a16:creationId xmlns:a16="http://schemas.microsoft.com/office/drawing/2014/main" id="{BEF5448B-2627-4760-B2CC-E850BED4D663}"/>
              </a:ext>
            </a:extLst>
          </p:cNvPr>
          <p:cNvCxnSpPr>
            <a:cxnSpLocks/>
          </p:cNvCxnSpPr>
          <p:nvPr/>
        </p:nvCxnSpPr>
        <p:spPr>
          <a:xfrm rot="10800000" flipV="1">
            <a:off x="3745210" y="3985862"/>
            <a:ext cx="1795643" cy="1638674"/>
          </a:xfrm>
          <a:prstGeom prst="bentConnector3">
            <a:avLst>
              <a:gd name="adj1" fmla="val 164"/>
            </a:avLst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7" name="Łącznik prosty ze strzałką 66">
            <a:extLst>
              <a:ext uri="{FF2B5EF4-FFF2-40B4-BE49-F238E27FC236}">
                <a16:creationId xmlns:a16="http://schemas.microsoft.com/office/drawing/2014/main" id="{7086738D-86B4-453F-AA33-F5B5B6348345}"/>
              </a:ext>
            </a:extLst>
          </p:cNvPr>
          <p:cNvCxnSpPr>
            <a:cxnSpLocks/>
          </p:cNvCxnSpPr>
          <p:nvPr/>
        </p:nvCxnSpPr>
        <p:spPr>
          <a:xfrm flipH="1" flipV="1">
            <a:off x="7130032" y="1616589"/>
            <a:ext cx="13849" cy="1692000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Łącznik prosty ze strzałką 65">
            <a:extLst>
              <a:ext uri="{FF2B5EF4-FFF2-40B4-BE49-F238E27FC236}">
                <a16:creationId xmlns:a16="http://schemas.microsoft.com/office/drawing/2014/main" id="{EDCB08E6-B442-4847-BD45-C7A29928448A}"/>
              </a:ext>
            </a:extLst>
          </p:cNvPr>
          <p:cNvCxnSpPr>
            <a:cxnSpLocks/>
          </p:cNvCxnSpPr>
          <p:nvPr/>
        </p:nvCxnSpPr>
        <p:spPr>
          <a:xfrm flipH="1">
            <a:off x="6141004" y="3330869"/>
            <a:ext cx="1002877" cy="0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Łącznik prosty ze strzałką 65">
            <a:extLst>
              <a:ext uri="{FF2B5EF4-FFF2-40B4-BE49-F238E27FC236}">
                <a16:creationId xmlns:a16="http://schemas.microsoft.com/office/drawing/2014/main" id="{7CA13267-9D2C-4921-9ACF-C8C11B1723A1}"/>
              </a:ext>
            </a:extLst>
          </p:cNvPr>
          <p:cNvCxnSpPr>
            <a:cxnSpLocks/>
          </p:cNvCxnSpPr>
          <p:nvPr/>
        </p:nvCxnSpPr>
        <p:spPr>
          <a:xfrm flipH="1">
            <a:off x="6141004" y="2543469"/>
            <a:ext cx="1002877" cy="0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Łącznik łamany 91">
            <a:extLst>
              <a:ext uri="{FF2B5EF4-FFF2-40B4-BE49-F238E27FC236}">
                <a16:creationId xmlns:a16="http://schemas.microsoft.com/office/drawing/2014/main" id="{6BBA0A99-73D0-489A-A454-04F1E280D9AA}"/>
              </a:ext>
            </a:extLst>
          </p:cNvPr>
          <p:cNvCxnSpPr>
            <a:cxnSpLocks/>
            <a:stCxn id="70" idx="1"/>
            <a:endCxn id="90" idx="1"/>
          </p:cNvCxnSpPr>
          <p:nvPr/>
        </p:nvCxnSpPr>
        <p:spPr>
          <a:xfrm rot="10800000" flipH="1">
            <a:off x="1897504" y="5253256"/>
            <a:ext cx="558" cy="364712"/>
          </a:xfrm>
          <a:prstGeom prst="bentConnector3">
            <a:avLst>
              <a:gd name="adj1" fmla="val -40967742"/>
            </a:avLst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202794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044c75198c549908a53549b9dae0241 xmlns="68e1572f-dea1-4c48-92ef-f12cc91fceb3">
      <Terms xmlns="http://schemas.microsoft.com/office/infopath/2007/PartnerControls">
        <TermInfo xmlns="http://schemas.microsoft.com/office/infopath/2007/PartnerControls">
          <TermName xmlns="http://schemas.microsoft.com/office/infopath/2007/PartnerControls">Regular</TermName>
          <TermId xmlns="http://schemas.microsoft.com/office/infopath/2007/PartnerControls">07f1e362-856b-423d-bea6-a14079762141</TermId>
        </TermInfo>
      </Terms>
    </k044c75198c549908a53549b9dae0241>
    <MeetingDate xmlns="68e1572f-dea1-4c48-92ef-f12cc91fceb3" xsi:nil="true"/>
    <lb0fe63ee9e84e7b8c2ed49b643ec222 xmlns="68e1572f-dea1-4c48-92ef-f12cc91fceb3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Corporate Reporting</TermName>
          <TermId xmlns="http://schemas.microsoft.com/office/infopath/2007/PartnerControls">87656f37-5702-4e3e-9ce7-24284fa029a9</TermId>
        </TermInfo>
      </Terms>
    </lb0fe63ee9e84e7b8c2ed49b643ec222>
    <dedc19c8c5d5458995bff00925edb757 xmlns="68e1572f-dea1-4c48-92ef-f12cc91fceb3">
      <Terms xmlns="http://schemas.microsoft.com/office/infopath/2007/PartnerControls"/>
    </dedc19c8c5d5458995bff00925edb757>
    <TaxCatchAll xmlns="68e1572f-dea1-4c48-92ef-f12cc91fceb3">
      <Value>54</Value>
      <Value>45</Value>
      <Value>15</Value>
      <Value>35</Value>
    </TaxCatchAll>
    <IconOverlay xmlns="http://schemas.microsoft.com/sharepoint/v4" xsi:nil="true"/>
    <fd2b81571d07408aac25507af980dd66 xmlns="68e1572f-dea1-4c48-92ef-f12cc91fceb3">
      <Terms xmlns="http://schemas.microsoft.com/office/infopath/2007/PartnerControls"/>
    </fd2b81571d07408aac25507af980dd66>
    <Year xmlns="68e1572f-dea1-4c48-92ef-f12cc91fceb3">2019</Year>
    <ga55ca2076cc464ca0fb20f1fcf6986b xmlns="68e1572f-dea1-4c48-92ef-f12cc91fceb3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Presentation</TermName>
          <TermId xmlns="http://schemas.microsoft.com/office/infopath/2007/PartnerControls">e895aaec-c178-4d3f-9885-64d6450967e4</TermId>
        </TermInfo>
      </Terms>
    </ga55ca2076cc464ca0fb20f1fcf6986b>
    <jf76607bcd084ae3bb67b6d699d4c88b xmlns="68e1572f-dea1-4c48-92ef-f12cc91fceb3">
      <Terms xmlns="http://schemas.microsoft.com/office/infopath/2007/PartnerControls">
        <TermInfo xmlns="http://schemas.microsoft.com/office/infopath/2007/PartnerControls">
          <TermName xmlns="http://schemas.microsoft.com/office/infopath/2007/PartnerControls">ESEF</TermName>
          <TermId xmlns="http://schemas.microsoft.com/office/infopath/2007/PartnerControls">cb2e6a92-4666-44ac-807d-2ae70606f307</TermId>
        </TermInfo>
      </Terms>
    </jf76607bcd084ae3bb67b6d699d4c88b>
    <_dlc_DocId xmlns="68e1572f-dea1-4c48-92ef-f12cc91fceb3">ESMA32-60-678</_dlc_DocId>
    <_dlc_DocIdUrl xmlns="68e1572f-dea1-4c48-92ef-f12cc91fceb3">
      <Url>https://sherpa.esma.europa.eu/sites/INICRP/_layouts/15/DocIdRedir.aspx?ID=ESMA32-60-678</Url>
      <Description>ESMA32-60-678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ESEF and EEAP Document" ma:contentTypeID="0x0101002A4328AC876B2A4CA57CA76D218E8EDD021600FF68F28CB852844AAA5D4B897CC85CCD" ma:contentTypeVersion="125" ma:contentTypeDescription="" ma:contentTypeScope="" ma:versionID="50ea6bf51b585264e1dd8fc75bf09508">
  <xsd:schema xmlns:xsd="http://www.w3.org/2001/XMLSchema" xmlns:xs="http://www.w3.org/2001/XMLSchema" xmlns:p="http://schemas.microsoft.com/office/2006/metadata/properties" xmlns:ns2="68e1572f-dea1-4c48-92ef-f12cc91fceb3" xmlns:ns3="http://schemas.microsoft.com/sharepoint/v4" targetNamespace="http://schemas.microsoft.com/office/2006/metadata/properties" ma:root="true" ma:fieldsID="e73143c21a2e0f410c129331018d7a9a" ns2:_="" ns3:_="">
    <xsd:import namespace="68e1572f-dea1-4c48-92ef-f12cc91fceb3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Year"/>
                <xsd:element ref="ns2:MeetingDate" minOccurs="0"/>
                <xsd:element ref="ns2:ga55ca2076cc464ca0fb20f1fcf6986b" minOccurs="0"/>
                <xsd:element ref="ns2:k044c75198c549908a53549b9dae0241" minOccurs="0"/>
                <xsd:element ref="ns2:dedc19c8c5d5458995bff00925edb757" minOccurs="0"/>
                <xsd:element ref="ns2:_dlc_DocId" minOccurs="0"/>
                <xsd:element ref="ns2:lb0fe63ee9e84e7b8c2ed49b643ec222" minOccurs="0"/>
                <xsd:element ref="ns2:TaxCatchAll" minOccurs="0"/>
                <xsd:element ref="ns2:_dlc_DocIdUrl" minOccurs="0"/>
                <xsd:element ref="ns2:jf76607bcd084ae3bb67b6d699d4c88b" minOccurs="0"/>
                <xsd:element ref="ns2:_dlc_DocIdPersistId" minOccurs="0"/>
                <xsd:element ref="ns2:fd2b81571d07408aac25507af980dd66" minOccurs="0"/>
                <xsd:element ref="ns2:TaxCatchAllLabel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e1572f-dea1-4c48-92ef-f12cc91fceb3" elementFormDefault="qualified">
    <xsd:import namespace="http://schemas.microsoft.com/office/2006/documentManagement/types"/>
    <xsd:import namespace="http://schemas.microsoft.com/office/infopath/2007/PartnerControls"/>
    <xsd:element name="Year" ma:index="6" ma:displayName="Year" ma:description="" ma:internalName="Year">
      <xsd:simpleType>
        <xsd:restriction base="dms:Text">
          <xsd:maxLength value="4"/>
        </xsd:restriction>
      </xsd:simpleType>
    </xsd:element>
    <xsd:element name="MeetingDate" ma:index="8" nillable="true" ma:displayName="Meeting Date" ma:description="" ma:format="DateOnly" ma:internalName="MeetingDate" ma:readOnly="false">
      <xsd:simpleType>
        <xsd:restriction base="dms:DateTime"/>
      </xsd:simpleType>
    </xsd:element>
    <xsd:element name="ga55ca2076cc464ca0fb20f1fcf6986b" ma:index="10" ma:taxonomy="true" ma:internalName="ga55ca2076cc464ca0fb20f1fcf6986b" ma:taxonomyFieldName="DocumentType" ma:displayName="Document Type" ma:readOnly="false" ma:default="" ma:fieldId="{0a55ca20-76cc-464c-a0fb-20f1fcf6986b}" ma:sspId="0ac1876e-32bf-4158-94e7-cdbcd053a335" ma:termSetId="f83a1c9a-b23f-455b-8c9e-17fb9037db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044c75198c549908a53549b9dae0241" ma:index="12" ma:taxonomy="true" ma:internalName="k044c75198c549908a53549b9dae0241" ma:taxonomyFieldName="ConfidentialityLevel" ma:displayName="Confidentiality Level" ma:readOnly="false" ma:default="15;#Regular|07f1e362-856b-423d-bea6-a14079762141" ma:fieldId="{4044c751-98c5-4990-8a53-549b9dae0241}" ma:sspId="0ac1876e-32bf-4158-94e7-cdbcd053a335" ma:termSetId="63da149f-0364-4b58-9838-6f5855a402c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edc19c8c5d5458995bff00925edb757" ma:index="15" nillable="true" ma:taxonomy="true" ma:internalName="dedc19c8c5d5458995bff00925edb757" ma:taxonomyFieldName="EsmaAudience" ma:displayName="Audience" ma:default="" ma:fieldId="{dedc19c8-c5d5-4589-95bf-f00925edb757}" ma:sspId="0ac1876e-32bf-4158-94e7-cdbcd053a335" ma:termSetId="76343289-0524-4d6c-b317-76d8c2e49ca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_dlc_DocId" ma:index="1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lb0fe63ee9e84e7b8c2ed49b643ec222" ma:index="20" ma:taxonomy="true" ma:internalName="lb0fe63ee9e84e7b8c2ed49b643ec222" ma:taxonomyFieldName="TeamName" ma:displayName="Team Name" ma:default="35;#Corporate Reporting|87656f37-5702-4e3e-9ce7-24284fa029a9" ma:fieldId="{5b0fe63e-e9e8-4e7b-8c2e-d49b643ec222}" ma:sspId="0ac1876e-32bf-4158-94e7-cdbcd053a335" ma:termSetId="9ab8a8dd-aa7f-4e9e-9345-c8f50d6bfad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1" nillable="true" ma:displayName="Taxonomy Catch All Column" ma:hidden="true" ma:list="{a7bc3623-4e08-43f2-b161-35c145b880db}" ma:internalName="TaxCatchAll" ma:showField="CatchAllData" ma:web="68e1572f-dea1-4c48-92ef-f12cc91fce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Url" ma:index="2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jf76607bcd084ae3bb67b6d699d4c88b" ma:index="23" nillable="true" ma:taxonomy="true" ma:internalName="jf76607bcd084ae3bb67b6d699d4c88b" ma:taxonomyFieldName="TeamTopic" ma:displayName="Team Topic" ma:readOnly="false" ma:default="45;#ESEF|cb2e6a92-4666-44ac-807d-2ae70606f307;#61;#EEAP|2f9e6941-0eda-432f-88b1-22498bc4d5f7" ma:fieldId="{3f76607b-cd08-4ae3-bb67-b6d699d4c88b}" ma:taxonomyMulti="true" ma:sspId="0ac1876e-32bf-4158-94e7-cdbcd053a335" ma:termSetId="9549eb24-6659-49ba-97a9-d85b42ae3e6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fd2b81571d07408aac25507af980dd66" ma:index="25" nillable="true" ma:taxonomy="true" ma:internalName="fd2b81571d07408aac25507af980dd66" ma:taxonomyFieldName="Topic" ma:displayName="Topic" ma:default="" ma:fieldId="{fd2b8157-1d07-408a-ac25-507af980dd66}" ma:sspId="0ac1876e-32bf-4158-94e7-cdbcd053a335" ma:termSetId="2a62554d-eb24-46b1-9bd2-c78ab0b22d73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Label" ma:index="26" nillable="true" ma:displayName="Taxonomy Catch All Column1" ma:hidden="true" ma:list="{a7bc3623-4e08-43f2-b161-35c145b880db}" ma:internalName="TaxCatchAllLabel" ma:readOnly="true" ma:showField="CatchAllDataLabel" ma:web="68e1572f-dea1-4c48-92ef-f12cc91fce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7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3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AB8372F-03AB-4145-B0FB-2D2EF0FEB20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46263FC-CAC0-4FF1-81C4-5E124952ADF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EF486E2-D38C-4960-9B0E-C9F224D9A285}">
  <ds:schemaRefs>
    <ds:schemaRef ds:uri="68e1572f-dea1-4c48-92ef-f12cc91fceb3"/>
    <ds:schemaRef ds:uri="http://schemas.microsoft.com/office/2006/documentManagement/types"/>
    <ds:schemaRef ds:uri="http://schemas.microsoft.com/office/2006/metadata/properties"/>
    <ds:schemaRef ds:uri="http://schemas.microsoft.com/sharepoint/v4"/>
    <ds:schemaRef ds:uri="http://purl.org/dc/terms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customXml/itemProps4.xml><?xml version="1.0" encoding="utf-8"?>
<ds:datastoreItem xmlns:ds="http://schemas.openxmlformats.org/officeDocument/2006/customXml" ds:itemID="{D467B565-ED71-4CC8-9581-B5A5B91EED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e1572f-dea1-4c48-92ef-f12cc91fceb3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942</TotalTime>
  <Words>192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bo</dc:creator>
  <cp:lastModifiedBy>Sascha Van Der Veen</cp:lastModifiedBy>
  <cp:revision>31</cp:revision>
  <dcterms:created xsi:type="dcterms:W3CDTF">2017-07-20T13:59:26Z</dcterms:created>
  <dcterms:modified xsi:type="dcterms:W3CDTF">2020-11-30T17:08:03Z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0x0101002A4328AC876B2A4CA57CA76D218E8EDD021600FF68F28CB852844AAA5D4B897CC85CCD</vt:lpwstr>
  </property>
  <property fmtid="{D5CDD505-2E9C-101B-9397-08002B2CF9AE}" pid="3" name="TeamName">
    <vt:lpwstr>35;#Corporate Reporting|87656f37-5702-4e3e-9ce7-24284fa029a9</vt:lpwstr>
  </property>
  <property fmtid="{D5CDD505-2E9C-101B-9397-08002B2CF9AE}" pid="4" name="_dlc_DocIdItemGuid">
    <vt:lpwstr>afaf1325-381f-4ace-a299-db6c6a7250c0</vt:lpwstr>
  </property>
  <property fmtid="{D5CDD505-2E9C-101B-9397-08002B2CF9AE}" pid="5" name="EsmaAudience">
    <vt:lpwstr/>
  </property>
  <property fmtid="{D5CDD505-2E9C-101B-9397-08002B2CF9AE}" pid="6" name="Topic">
    <vt:lpwstr/>
  </property>
  <property fmtid="{D5CDD505-2E9C-101B-9397-08002B2CF9AE}" pid="7" name="ConfidentialityLevel">
    <vt:lpwstr>15;#Regular|07f1e362-856b-423d-bea6-a14079762141</vt:lpwstr>
  </property>
  <property fmtid="{D5CDD505-2E9C-101B-9397-08002B2CF9AE}" pid="8" name="DocumentType">
    <vt:lpwstr>54;#Presentation|e895aaec-c178-4d3f-9885-64d6450967e4</vt:lpwstr>
  </property>
  <property fmtid="{D5CDD505-2E9C-101B-9397-08002B2CF9AE}" pid="9" name="TeamTopic">
    <vt:lpwstr>45;#ESEF|cb2e6a92-4666-44ac-807d-2ae70606f307</vt:lpwstr>
  </property>
</Properties>
</file>