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  <p:sldMasterId id="2147483683" r:id="rId6"/>
    <p:sldMasterId id="2147483693" r:id="rId7"/>
  </p:sldMasterIdLst>
  <p:notesMasterIdLst>
    <p:notesMasterId r:id="rId15"/>
  </p:notesMasterIdLst>
  <p:handoutMasterIdLst>
    <p:handoutMasterId r:id="rId16"/>
  </p:handoutMasterIdLst>
  <p:sldIdLst>
    <p:sldId id="256" r:id="rId8"/>
    <p:sldId id="464" r:id="rId9"/>
    <p:sldId id="496" r:id="rId10"/>
    <p:sldId id="497" r:id="rId11"/>
    <p:sldId id="498" r:id="rId12"/>
    <p:sldId id="499" r:id="rId13"/>
    <p:sldId id="457" r:id="rId1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 Amzallag" initials="AA" lastIdx="1" clrIdx="0">
    <p:extLst>
      <p:ext uri="{19B8F6BF-5375-455C-9EA6-DF929625EA0E}">
        <p15:presenceInfo xmlns:p15="http://schemas.microsoft.com/office/powerpoint/2012/main" userId="S-1-5-21-2185327033-2249578784-757867566-6019" providerId="AD"/>
      </p:ext>
    </p:extLst>
  </p:cmAuthor>
  <p:cmAuthor id="2" name="Tomas Borovsky" initials="TB" lastIdx="1" clrIdx="1">
    <p:extLst>
      <p:ext uri="{19B8F6BF-5375-455C-9EA6-DF929625EA0E}">
        <p15:presenceInfo xmlns:p15="http://schemas.microsoft.com/office/powerpoint/2012/main" userId="S-1-5-21-2185327033-2249578784-757867566-1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66"/>
    <a:srgbClr val="DDAC23"/>
    <a:srgbClr val="CC66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1325" autoAdjust="0"/>
  </p:normalViewPr>
  <p:slideViewPr>
    <p:cSldViewPr>
      <p:cViewPr varScale="1">
        <p:scale>
          <a:sx n="99" d="100"/>
          <a:sy n="99" d="100"/>
        </p:scale>
        <p:origin x="1974" y="90"/>
      </p:cViewPr>
      <p:guideLst>
        <p:guide orient="horz" pos="210"/>
        <p:guide pos="5556"/>
        <p:guide pos="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3714" y="-21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852B-4F35-491C-BB86-575F7A148E48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9E2F-E6A6-4BDD-B802-E291200FE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0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5F447D-FB99-433B-9084-C10B5DCAA9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839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5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8478" lvl="1" indent="-452521">
              <a:buFont typeface="Arial" panose="020B0604020202020204" pitchFamily="34" charset="0"/>
              <a:buChar char="–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8478" lvl="1" indent="-452521">
              <a:buFont typeface="Arial" panose="020B0604020202020204" pitchFamily="34" charset="0"/>
              <a:buChar char="–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8478" lvl="1" indent="-452521">
              <a:buFont typeface="Arial" panose="020B0604020202020204" pitchFamily="34" charset="0"/>
              <a:buChar char="–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8478" lvl="1" indent="-452521">
              <a:buFont typeface="Arial" panose="020B0604020202020204" pitchFamily="34" charset="0"/>
              <a:buChar char="–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8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5957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395957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6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F447D-FB99-433B-9084-C10B5DCAA9B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55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sma_8_V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341313"/>
            <a:ext cx="23241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7650"/>
            <a:ext cx="9144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9744" y="1869281"/>
            <a:ext cx="7329488" cy="407591"/>
          </a:xfrm>
        </p:spPr>
        <p:txBody>
          <a:bodyPr/>
          <a:lstStyle>
            <a:lvl1pPr algn="l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9744" y="2349234"/>
            <a:ext cx="7329488" cy="287677"/>
          </a:xfr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08675" y="812800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/>
              <a:t>6 February 2018 | Location,City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5908675" y="549539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ESMA REGULAR</a:t>
            </a:r>
            <a:r>
              <a:rPr lang="de-DE" sz="10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USE</a:t>
            </a:r>
            <a:endParaRPr lang="de-DE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CORPORATE IDENTITY\CI PROJECTS\A - OFFICE TEMPLATES\A. 2014 PPT TEMPLATE REFRESH PROJECT\Template front cover options\Cover crops\cog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" y="1008"/>
            <a:ext cx="9143131" cy="6855984"/>
          </a:xfrm>
          <a:prstGeom prst="rect">
            <a:avLst/>
          </a:prstGeom>
          <a:noFill/>
        </p:spPr>
      </p:pic>
      <p:sp>
        <p:nvSpPr>
          <p:cNvPr id="11" name="Rectangle 2"/>
          <p:cNvSpPr/>
          <p:nvPr userDrawn="1"/>
        </p:nvSpPr>
        <p:spPr bwMode="ltGray">
          <a:xfrm>
            <a:off x="0" y="4576080"/>
            <a:ext cx="9144000" cy="11428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"/>
          <p:cNvSpPr/>
          <p:nvPr userDrawn="1"/>
        </p:nvSpPr>
        <p:spPr bwMode="ltGray">
          <a:xfrm>
            <a:off x="869" y="2776072"/>
            <a:ext cx="9144000" cy="18372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resentationTitle"/>
          <p:cNvSpPr>
            <a:spLocks noGrp="1"/>
          </p:cNvSpPr>
          <p:nvPr>
            <p:ph type="ctrTitle" hasCustomPrompt="1"/>
          </p:nvPr>
        </p:nvSpPr>
        <p:spPr bwMode="white">
          <a:xfrm>
            <a:off x="682294" y="3011339"/>
            <a:ext cx="8004998" cy="486332"/>
          </a:xfrm>
        </p:spPr>
        <p:txBody>
          <a:bodyPr wrap="square" anchor="b" anchorCtr="0">
            <a:noAutofit/>
          </a:bodyPr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EMERGING LEGAL ISSUES FROM REGULATION </a:t>
            </a:r>
            <a:br>
              <a:rPr lang="en-GB"/>
            </a:br>
            <a:r>
              <a:rPr lang="en-GB"/>
              <a:t> OF SECURITISATION IN EUROPE 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2489" y="3489072"/>
            <a:ext cx="8013542" cy="37467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resentationDat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82489" y="3863858"/>
            <a:ext cx="8013542" cy="48633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25 March 2015</a:t>
            </a:r>
          </a:p>
        </p:txBody>
      </p:sp>
      <p:pic>
        <p:nvPicPr>
          <p:cNvPr id="10" name="AlJadaanLogo" descr="Jadaan-Logo_white.png" hidden="1"/>
          <p:cNvPicPr preferRelativeResize="0"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179820" y="4982539"/>
            <a:ext cx="137768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LogoWhiteLarge" descr="C:\Program Files\Microsoft Office\Templates\CCTemplates\images\KremerlogoWhite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1739" y="4574502"/>
            <a:ext cx="2463021" cy="1141745"/>
          </a:xfrm>
          <a:prstGeom prst="rect">
            <a:avLst/>
          </a:prstGeom>
        </p:spPr>
      </p:pic>
      <p:pic>
        <p:nvPicPr>
          <p:cNvPr id="17" name="LWPLogo" descr="LWPLogo.png" hidden="1"/>
          <p:cNvPicPr preferRelativeResize="0"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9721" y="4988656"/>
            <a:ext cx="892732" cy="3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538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 (with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2166940" y="1865315"/>
            <a:ext cx="5103438" cy="3925887"/>
          </a:xfrm>
          <a:prstGeom prst="rect">
            <a:avLst/>
          </a:prstGeom>
        </p:spPr>
        <p:txBody>
          <a:bodyPr/>
          <a:lstStyle>
            <a:lvl1pPr marL="361861" indent="-361861">
              <a:lnSpc>
                <a:spcPts val="1999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1pPr>
            <a:lvl2pPr marL="628495" indent="-266634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romanLcPeriod"/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7413812" y="1865315"/>
            <a:ext cx="1272988" cy="392588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999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1392" indent="-1392" algn="r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4D1086-42D3-4409-97A9-3582C6BEB381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2176044" y="6439004"/>
            <a:ext cx="4832637" cy="2922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9BA"/>
                </a:solidFill>
              </a:rPr>
              <a:t>Presentation title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7183" y="275012"/>
            <a:ext cx="6510784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050" name="Picture 2" descr="V:\CORPORATE IDENTITY\CI PROJECTS\A - OFFICE TEMPLATES\A. 2014 PPT TEMPLATE REFRESH PROJECT\Template front cover options\Sidebar crops\clock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"/>
            <a:ext cx="1970413" cy="685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92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449327" y="6279181"/>
            <a:ext cx="5871110" cy="159823"/>
          </a:xfrm>
          <a:prstGeom prst="rect">
            <a:avLst/>
          </a:prstGeom>
        </p:spPr>
        <p:txBody>
          <a:bodyPr tIns="0" bIns="0" anchor="b"/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25AF-5034-4EBD-B5E0-1BA05C6531E9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57472" y="1611191"/>
            <a:ext cx="8229057" cy="4667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7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4FB6-DA35-4A27-A34E-0866702D4D4C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457473" y="1611191"/>
            <a:ext cx="4014074" cy="4692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4677884" y="1611191"/>
            <a:ext cx="4020862" cy="4692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449327" y="6279181"/>
            <a:ext cx="5871110" cy="159823"/>
          </a:xfrm>
          <a:prstGeom prst="rect">
            <a:avLst/>
          </a:prstGeom>
        </p:spPr>
        <p:txBody>
          <a:bodyPr tIns="0" bIns="0" anchor="b"/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54749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quarter page pull quote colour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0"/>
            <a:ext cx="1970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3" hasCustomPrompt="1"/>
          </p:nvPr>
        </p:nvSpPr>
        <p:spPr bwMode="black">
          <a:xfrm>
            <a:off x="209759" y="1609725"/>
            <a:ext cx="1589958" cy="4516438"/>
          </a:xfrm>
          <a:prstGeom prst="rect">
            <a:avLst/>
          </a:prstGeom>
        </p:spPr>
        <p:txBody>
          <a:bodyPr lIns="0" tIns="89978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75138" indent="0">
              <a:spcBef>
                <a:spcPts val="200"/>
              </a:spcBef>
              <a:buFontTx/>
              <a:buNone/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“Pull-quote”</a:t>
            </a:r>
          </a:p>
          <a:p>
            <a:pPr lvl="1"/>
            <a:r>
              <a:rPr lang="en-US" dirty="0"/>
              <a:t>Source</a:t>
            </a:r>
          </a:p>
          <a:p>
            <a:pPr lvl="1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66939" y="274639"/>
            <a:ext cx="65198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9BA5-281E-4CF2-98C2-47E83E731143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166542" y="6439004"/>
            <a:ext cx="4842139" cy="2922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11" name="MarketingEntityText"/>
          <p:cNvSpPr txBox="1"/>
          <p:nvPr userDrawn="1"/>
        </p:nvSpPr>
        <p:spPr>
          <a:xfrm>
            <a:off x="6320438" y="6438901"/>
            <a:ext cx="2048030" cy="290513"/>
          </a:xfrm>
          <a:prstGeom prst="rect">
            <a:avLst/>
          </a:prstGeom>
        </p:spPr>
        <p:txBody>
          <a:bodyPr vert="horz" lIns="91418" tIns="45709" rIns="91418" bIns="45709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166542" y="1611191"/>
            <a:ext cx="6519987" cy="4692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2174688" y="6279181"/>
            <a:ext cx="4833994" cy="159823"/>
          </a:xfrm>
          <a:prstGeom prst="rect">
            <a:avLst/>
          </a:prstGeom>
        </p:spPr>
        <p:txBody>
          <a:bodyPr tIns="0" bIns="0" anchor="b"/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4641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ltGray">
          <a:xfrm>
            <a:off x="0" y="2626860"/>
            <a:ext cx="9144000" cy="1571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 bwMode="white">
          <a:xfrm>
            <a:off x="458494" y="2633173"/>
            <a:ext cx="8237537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5B93-5D04-4B23-B6FF-448904DF53BC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0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30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Imprint"/>
          <p:cNvSpPr txBox="1"/>
          <p:nvPr userDrawn="1"/>
        </p:nvSpPr>
        <p:spPr>
          <a:xfrm>
            <a:off x="434977" y="5957888"/>
            <a:ext cx="8251825" cy="654050"/>
          </a:xfrm>
          <a:prstGeom prst="rect">
            <a:avLst/>
          </a:prstGeom>
          <a:noFill/>
        </p:spPr>
        <p:txBody>
          <a:bodyPr lIns="91418" tIns="45709" rIns="91418" bIns="4570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Clifford Chance, 10 Upper Bank Street, </a:t>
            </a:r>
            <a:r>
              <a:rPr lang="en-GB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Paris, </a:t>
            </a:r>
            <a:r>
              <a:rPr lang="en-GB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E14 5JJ
© Clifford Chance 2015
Clifford Chance LLP is a limited liability partnership registered in England and Wales under number OC323571
Registered office: 10 Upper Bank Street, </a:t>
            </a:r>
            <a:r>
              <a:rPr lang="en-GB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Paris, </a:t>
            </a:r>
            <a:r>
              <a:rPr lang="en-GB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E14 5JJ
We use the word 'partner' to refer to a member of Clifford Chance LLP, or an employee or consultant with equivalent standing and qualifications</a:t>
            </a:r>
          </a:p>
        </p:txBody>
      </p:sp>
      <p:sp>
        <p:nvSpPr>
          <p:cNvPr id="4" name="CCDocID"/>
          <p:cNvSpPr txBox="1"/>
          <p:nvPr userDrawn="1"/>
        </p:nvSpPr>
        <p:spPr>
          <a:xfrm>
            <a:off x="4313238" y="6584951"/>
            <a:ext cx="4324350" cy="257175"/>
          </a:xfrm>
          <a:prstGeom prst="rect">
            <a:avLst/>
          </a:prstGeom>
          <a:noFill/>
        </p:spPr>
        <p:txBody>
          <a:bodyPr lIns="91418" tIns="45709" rIns="91418" bIns="45709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99BA"/>
              </a:solidFill>
              <a:latin typeface="Arial"/>
            </a:endParaRPr>
          </a:p>
        </p:txBody>
      </p:sp>
      <p:sp>
        <p:nvSpPr>
          <p:cNvPr id="5" name="Rectangle 2"/>
          <p:cNvSpPr/>
          <p:nvPr userDrawn="1"/>
        </p:nvSpPr>
        <p:spPr bwMode="ltGray">
          <a:xfrm>
            <a:off x="0" y="4333877"/>
            <a:ext cx="91440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0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(B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916728\Desktop\banks 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" y="1008"/>
            <a:ext cx="9143131" cy="6855984"/>
          </a:xfrm>
          <a:prstGeom prst="rect">
            <a:avLst/>
          </a:prstGeom>
          <a:noFill/>
        </p:spPr>
      </p:pic>
      <p:sp>
        <p:nvSpPr>
          <p:cNvPr id="11" name="Rectangle 2"/>
          <p:cNvSpPr/>
          <p:nvPr userDrawn="1"/>
        </p:nvSpPr>
        <p:spPr bwMode="gray">
          <a:xfrm>
            <a:off x="0" y="4576080"/>
            <a:ext cx="9144000" cy="11428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"/>
          <p:cNvSpPr/>
          <p:nvPr userDrawn="1"/>
        </p:nvSpPr>
        <p:spPr bwMode="gray">
          <a:xfrm>
            <a:off x="869" y="2776072"/>
            <a:ext cx="9144000" cy="18372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resentationTitle"/>
          <p:cNvSpPr>
            <a:spLocks noGrp="1"/>
          </p:cNvSpPr>
          <p:nvPr>
            <p:ph type="ctrTitle" hasCustomPrompt="1"/>
          </p:nvPr>
        </p:nvSpPr>
        <p:spPr bwMode="white">
          <a:xfrm>
            <a:off x="682294" y="3011339"/>
            <a:ext cx="8004998" cy="486332"/>
          </a:xfrm>
        </p:spPr>
        <p:txBody>
          <a:bodyPr wrap="square" anchor="b" anchorCtr="0">
            <a:noAutofit/>
          </a:bodyPr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EMERGING LEGAL ISSUES FROM REGULATION </a:t>
            </a:r>
            <a:br>
              <a:rPr lang="en-GB"/>
            </a:br>
            <a:r>
              <a:rPr lang="en-GB"/>
              <a:t> OF SECURITISATION IN EUROPE 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2489" y="3489072"/>
            <a:ext cx="8013542" cy="374672"/>
          </a:xfrm>
        </p:spPr>
        <p:txBody>
          <a:bodyPr wrap="square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resentationDat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82489" y="3863858"/>
            <a:ext cx="8013542" cy="486332"/>
          </a:xfr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01 March 2011</a:t>
            </a:r>
          </a:p>
        </p:txBody>
      </p:sp>
      <p:pic>
        <p:nvPicPr>
          <p:cNvPr id="17" name="LogoWhiteLarge" descr="C:\Program Files\Microsoft Office\Templates\CCTemplates\images\KremerlogoWhite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937" y="4574585"/>
            <a:ext cx="2463021" cy="1141745"/>
          </a:xfrm>
          <a:prstGeom prst="rect">
            <a:avLst/>
          </a:prstGeom>
        </p:spPr>
      </p:pic>
      <p:pic>
        <p:nvPicPr>
          <p:cNvPr id="10" name="LWPLogo" descr="LWPLogo.png" hidden="1"/>
          <p:cNvPicPr preferRelativeResize="0"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325" y="4921766"/>
            <a:ext cx="1077435" cy="41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67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:\Shutterstock\shutterstock_42065266.jpg"/>
          <p:cNvPicPr>
            <a:picLocks noChangeAspect="1" noChangeArrowheads="1"/>
          </p:cNvPicPr>
          <p:nvPr userDrawn="1"/>
        </p:nvPicPr>
        <p:blipFill>
          <a:blip r:embed="rId2" cstate="print"/>
          <a:srcRect r="5627"/>
          <a:stretch>
            <a:fillRect/>
          </a:stretch>
        </p:blipFill>
        <p:spPr bwMode="auto">
          <a:xfrm>
            <a:off x="0" y="0"/>
            <a:ext cx="914400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/>
          <p:nvPr userDrawn="1"/>
        </p:nvSpPr>
        <p:spPr bwMode="ltGray">
          <a:xfrm>
            <a:off x="0" y="4575840"/>
            <a:ext cx="9144000" cy="1143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"/>
          <p:cNvSpPr/>
          <p:nvPr userDrawn="1"/>
        </p:nvSpPr>
        <p:spPr bwMode="ltGray">
          <a:xfrm>
            <a:off x="1358" y="2776028"/>
            <a:ext cx="9144000" cy="183724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AlJadaanLogo" descr="Jadaan-Logo_white.png" hidden="1"/>
          <p:cNvPicPr preferRelativeResize="0"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724" y="4981877"/>
            <a:ext cx="1377844" cy="3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LogoWhiteLarge" descr="C:\Program Files\Microsoft Office\Templates\CCTemplates\images\KremerlogoWhite.pn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458" y="4574400"/>
            <a:ext cx="2462473" cy="11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esentationTitle"/>
          <p:cNvSpPr>
            <a:spLocks noGrp="1"/>
          </p:cNvSpPr>
          <p:nvPr>
            <p:ph type="ctrTitle"/>
          </p:nvPr>
        </p:nvSpPr>
        <p:spPr bwMode="white">
          <a:xfrm>
            <a:off x="682294" y="3011339"/>
            <a:ext cx="8004998" cy="486332"/>
          </a:xfrm>
        </p:spPr>
        <p:txBody>
          <a:bodyPr anchor="b">
            <a:noAutofit/>
          </a:bodyPr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2489" y="3489072"/>
            <a:ext cx="8013542" cy="374672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resentationDate"/>
          <p:cNvSpPr>
            <a:spLocks noGrp="1"/>
          </p:cNvSpPr>
          <p:nvPr>
            <p:ph type="body" sz="quarter" idx="13"/>
          </p:nvPr>
        </p:nvSpPr>
        <p:spPr bwMode="white">
          <a:xfrm>
            <a:off x="682489" y="3863858"/>
            <a:ext cx="8013542" cy="48633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974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6A27-E895-426B-8818-1F56FA878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2656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olour (no phot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4757" y="1865315"/>
            <a:ext cx="6815621" cy="3925887"/>
          </a:xfrm>
        </p:spPr>
        <p:txBody>
          <a:bodyPr/>
          <a:lstStyle>
            <a:lvl1pPr marL="361861" indent="-361861">
              <a:lnSpc>
                <a:spcPts val="1999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28495" indent="-266634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romanLcPeriod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7413812" y="1865315"/>
            <a:ext cx="1272988" cy="3925887"/>
          </a:xfrm>
        </p:spPr>
        <p:txBody>
          <a:bodyPr/>
          <a:lstStyle>
            <a:lvl1pPr algn="r">
              <a:lnSpc>
                <a:spcPts val="1999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algn="r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2E4C1D-8F21-4EA8-9881-BB30004206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449328" y="6439004"/>
            <a:ext cx="5014539" cy="2922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7341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4757" y="1865315"/>
            <a:ext cx="6815621" cy="3925887"/>
          </a:xfrm>
        </p:spPr>
        <p:txBody>
          <a:bodyPr/>
          <a:lstStyle>
            <a:lvl1pPr marL="361861" indent="-361861">
              <a:lnSpc>
                <a:spcPts val="1999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1pPr>
            <a:lvl2pPr marL="628495" indent="-266634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romanLcPeriod"/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7413812" y="1865315"/>
            <a:ext cx="1272988" cy="3925887"/>
          </a:xfrm>
        </p:spPr>
        <p:txBody>
          <a:bodyPr/>
          <a:lstStyle>
            <a:lvl1pPr algn="r">
              <a:lnSpc>
                <a:spcPts val="1999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algn="r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BC8EE0-8A85-477C-8D38-FAC731302666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4733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olour (with phot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pic>
        <p:nvPicPr>
          <p:cNvPr id="6" name="Picture 2" descr="L:\quar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1"/>
            <a:ext cx="1971064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2166940" y="1865315"/>
            <a:ext cx="5103438" cy="3925887"/>
          </a:xfrm>
        </p:spPr>
        <p:txBody>
          <a:bodyPr/>
          <a:lstStyle>
            <a:lvl1pPr marL="361861" indent="-361861">
              <a:lnSpc>
                <a:spcPts val="1999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28495" indent="-266634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romanLcPeriod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7413812" y="1865315"/>
            <a:ext cx="1272988" cy="3925887"/>
          </a:xfrm>
        </p:spPr>
        <p:txBody>
          <a:bodyPr/>
          <a:lstStyle>
            <a:lvl1pPr algn="r">
              <a:lnSpc>
                <a:spcPts val="1999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algn="r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6939" y="275012"/>
            <a:ext cx="6509127" cy="1143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12D94C-CF49-40A5-A451-E855F94E57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2176044" y="6439004"/>
            <a:ext cx="4832637" cy="2922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11337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 (with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quar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1"/>
            <a:ext cx="1971064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2166940" y="1865315"/>
            <a:ext cx="5103438" cy="3925887"/>
          </a:xfrm>
        </p:spPr>
        <p:txBody>
          <a:bodyPr/>
          <a:lstStyle>
            <a:lvl1pPr marL="361861" indent="-361861">
              <a:lnSpc>
                <a:spcPts val="1999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1pPr>
            <a:lvl2pPr marL="628495" indent="-266634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romanLcPeriod"/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7413812" y="1865315"/>
            <a:ext cx="1272988" cy="3925887"/>
          </a:xfrm>
        </p:spPr>
        <p:txBody>
          <a:bodyPr/>
          <a:lstStyle>
            <a:lvl1pPr algn="r">
              <a:lnSpc>
                <a:spcPts val="1999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algn="r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7183" y="275012"/>
            <a:ext cx="6510784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BBDB8D-E8D3-4760-A8C5-15EADD77049B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2176044" y="6439004"/>
            <a:ext cx="4832637" cy="2922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54162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449327" y="1599933"/>
            <a:ext cx="8237475" cy="4679508"/>
          </a:xfrm>
        </p:spPr>
        <p:txBody>
          <a:bodyPr/>
          <a:lstStyle>
            <a:lvl5pPr marL="366026">
              <a:defRPr/>
            </a:lvl5pPr>
            <a:lvl6pPr marL="549040">
              <a:defRPr lang="en-GB" sz="9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D589-AEE2-46D6-9B3D-D4AD1D94042F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257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71"/>
          </p:nvPr>
        </p:nvSpPr>
        <p:spPr>
          <a:xfrm>
            <a:off x="6579938" y="2870508"/>
            <a:ext cx="2564063" cy="3418751"/>
          </a:xfrm>
          <a:ln w="6350">
            <a:noFill/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4489055" y="6024053"/>
            <a:ext cx="1981200" cy="138499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4489055" y="5850772"/>
            <a:ext cx="1981200" cy="138499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449327" y="1599933"/>
            <a:ext cx="6020927" cy="4043095"/>
          </a:xfrm>
        </p:spPr>
        <p:txBody>
          <a:bodyPr/>
          <a:lstStyle>
            <a:lvl5pPr marL="366026">
              <a:defRPr/>
            </a:lvl5pPr>
            <a:lvl6pPr marL="549040">
              <a:defRPr lang="en-GB" sz="9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7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E8C5-E63E-4212-8AB0-2D7615582DC3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7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9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49327" y="1599933"/>
            <a:ext cx="8237202" cy="4679508"/>
          </a:xfrm>
        </p:spPr>
        <p:txBody>
          <a:bodyPr/>
          <a:lstStyle>
            <a:lvl5pPr marL="366026">
              <a:defRPr/>
            </a:lvl5pPr>
            <a:lvl6pPr marL="549040">
              <a:defRPr lang="en-GB" sz="9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DD51-D726-4D2C-8993-9EC33BE2E500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7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23"/>
          </p:nvPr>
        </p:nvSpPr>
        <p:spPr>
          <a:xfrm>
            <a:off x="449445" y="1599933"/>
            <a:ext cx="4012716" cy="4679508"/>
          </a:xfrm>
        </p:spPr>
        <p:txBody>
          <a:bodyPr/>
          <a:lstStyle>
            <a:lvl2pPr rtl="0">
              <a:defRPr/>
            </a:lvl2pPr>
            <a:lvl6pPr marL="549040" indent="-180930" algn="l" defTabSz="914175" rtl="0" eaLnBrk="1" latinLnBrk="0" hangingPunct="1"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–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26"/>
          </p:nvPr>
        </p:nvSpPr>
        <p:spPr>
          <a:xfrm>
            <a:off x="4674086" y="1599933"/>
            <a:ext cx="4012716" cy="4679508"/>
          </a:xfrm>
        </p:spPr>
        <p:txBody>
          <a:bodyPr/>
          <a:lstStyle>
            <a:lvl2pPr rtl="0">
              <a:defRPr/>
            </a:lvl2pPr>
            <a:lvl6pPr marL="549040" indent="-180930" algn="l" defTabSz="914175" rtl="0" eaLnBrk="1" latinLnBrk="0" hangingPunct="1"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–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72D8-A289-45CD-9893-E27664A4EBF0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4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panel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9"/>
          </p:nvPr>
        </p:nvSpPr>
        <p:spPr bwMode="ltGray">
          <a:xfrm>
            <a:off x="4762048" y="4143376"/>
            <a:ext cx="3917259" cy="2105024"/>
          </a:xfrm>
          <a:solidFill>
            <a:schemeClr val="accent3"/>
          </a:solidFill>
        </p:spPr>
        <p:txBody>
          <a:bodyPr lIns="125969" tIns="71983" rIns="125969" bIns="71983"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baseline="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/>
          </p:nvPr>
        </p:nvSpPr>
        <p:spPr>
          <a:xfrm>
            <a:off x="449444" y="1599933"/>
            <a:ext cx="4012717" cy="4679508"/>
          </a:xfrm>
        </p:spPr>
        <p:txBody>
          <a:bodyPr/>
          <a:lstStyle>
            <a:lvl2pPr rtl="0">
              <a:defRPr/>
            </a:lvl2pPr>
            <a:lvl6pPr marL="549040" indent="-180930" algn="l" defTabSz="914175" rtl="0" eaLnBrk="1" latinLnBrk="0" hangingPunct="1"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–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6"/>
          </p:nvPr>
        </p:nvSpPr>
        <p:spPr>
          <a:xfrm>
            <a:off x="4674085" y="1600219"/>
            <a:ext cx="4012717" cy="228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7C1A-EF29-429C-8C70-2D56F1E65F05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31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panel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9"/>
          </p:nvPr>
        </p:nvSpPr>
        <p:spPr bwMode="ltGray">
          <a:xfrm>
            <a:off x="551138" y="4143376"/>
            <a:ext cx="8128169" cy="2145883"/>
          </a:xfrm>
          <a:solidFill>
            <a:schemeClr val="accent3"/>
          </a:solidFill>
        </p:spPr>
        <p:txBody>
          <a:bodyPr lIns="125969" tIns="71983" rIns="125969" bIns="71983"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9265" y="274639"/>
            <a:ext cx="8237537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/>
          </p:nvPr>
        </p:nvSpPr>
        <p:spPr>
          <a:xfrm>
            <a:off x="449444" y="1600219"/>
            <a:ext cx="4012717" cy="228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/>
          </p:nvPr>
        </p:nvSpPr>
        <p:spPr>
          <a:xfrm>
            <a:off x="4674085" y="1600219"/>
            <a:ext cx="4012717" cy="228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B846-1B88-45DC-A8CD-0544513EF3F1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85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88838"/>
            <a:ext cx="7560840" cy="43202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B889-83D1-4E8B-AD33-795AD071A1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 smtClean="0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ull quote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38" y="628651"/>
            <a:ext cx="8135663" cy="54819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800" b="0"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4746FA-EF0C-444D-B2DC-B3C6910AF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29184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ull 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38" y="628651"/>
            <a:ext cx="8135663" cy="54819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800" b="0"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51DE64-8CD1-4B04-AC7E-F3D8535C19A5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23106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ull quotes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51138" y="638175"/>
            <a:ext cx="8145189" cy="5330258"/>
          </a:xfrm>
        </p:spPr>
        <p:txBody>
          <a:bodyPr lIns="0" tIns="0" rIns="0" bIns="0" anchor="ctr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CDA97B-6625-4E63-8536-05F7890506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1155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ull quot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51138" y="638175"/>
            <a:ext cx="8145189" cy="5330258"/>
          </a:xfrm>
        </p:spPr>
        <p:txBody>
          <a:bodyPr lIns="0" tIns="0" rIns="0" bIns="0" anchor="ctr">
            <a:noAutofit/>
          </a:bodyPr>
          <a:lstStyle>
            <a:lvl1pPr marL="0" indent="0"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C6B248-716B-48CA-ABC7-16015F17EE00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82025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- half page pull quote colour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1" y="0"/>
            <a:ext cx="4467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black">
          <a:xfrm>
            <a:off x="574215" y="1609725"/>
            <a:ext cx="3449656" cy="4516438"/>
          </a:xfrm>
        </p:spPr>
        <p:txBody>
          <a:bodyPr lIns="0" tIns="89978" rIns="0" bIns="0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682074" y="1599933"/>
            <a:ext cx="4012717" cy="4679508"/>
          </a:xfrm>
        </p:spPr>
        <p:txBody>
          <a:bodyPr/>
          <a:lstStyle>
            <a:lvl5pPr marL="36602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81894" y="274639"/>
            <a:ext cx="401821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B3A4F5-32A4-4993-8494-05A7738C5AE7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>
          <a:xfrm>
            <a:off x="574216" y="6439004"/>
            <a:ext cx="4012717" cy="2922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8497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- half page pull quote colour (R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4672454" y="0"/>
            <a:ext cx="44715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black">
          <a:xfrm>
            <a:off x="4962525" y="1609725"/>
            <a:ext cx="3733800" cy="4516438"/>
          </a:xfrm>
        </p:spPr>
        <p:txBody>
          <a:bodyPr lIns="0" tIns="89978" rIns="0" bIns="0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49444" y="1599933"/>
            <a:ext cx="4012717" cy="4679508"/>
          </a:xfrm>
        </p:spPr>
        <p:txBody>
          <a:bodyPr/>
          <a:lstStyle>
            <a:lvl5pPr marL="36602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9265" y="274639"/>
            <a:ext cx="401821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49328" y="6279181"/>
            <a:ext cx="4012853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2F936C-FAA7-4749-8EFC-7133B8CC30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449327" y="6439004"/>
            <a:ext cx="4012717" cy="2922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022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quarter page pull quote colour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0" y="0"/>
            <a:ext cx="19710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3"/>
          </p:nvPr>
        </p:nvSpPr>
        <p:spPr bwMode="black">
          <a:xfrm>
            <a:off x="209759" y="1609725"/>
            <a:ext cx="1589958" cy="4516438"/>
          </a:xfrm>
        </p:spPr>
        <p:txBody>
          <a:bodyPr lIns="0" tIns="89978" rIns="0" bIns="0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67128" y="1600201"/>
            <a:ext cx="6519672" cy="4689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66939" y="274639"/>
            <a:ext cx="65198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8"/>
          </p:nvPr>
        </p:nvSpPr>
        <p:spPr>
          <a:xfrm>
            <a:off x="2167128" y="6279181"/>
            <a:ext cx="4841553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3292-5B8F-4D1E-800A-E1C26A7EE653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166542" y="6439004"/>
            <a:ext cx="4842139" cy="2922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0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quarter page pull quote colour (R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7172936" y="0"/>
            <a:ext cx="19710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MarketingEntityText"/>
          <p:cNvSpPr txBox="1"/>
          <p:nvPr userDrawn="1"/>
        </p:nvSpPr>
        <p:spPr>
          <a:xfrm>
            <a:off x="7383346" y="6439004"/>
            <a:ext cx="985532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9264" y="274639"/>
            <a:ext cx="65594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9444" y="1600201"/>
            <a:ext cx="6559236" cy="4689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/>
          </p:nvPr>
        </p:nvSpPr>
        <p:spPr bwMode="black">
          <a:xfrm>
            <a:off x="7383346" y="1609725"/>
            <a:ext cx="1589958" cy="4516438"/>
          </a:xfrm>
        </p:spPr>
        <p:txBody>
          <a:bodyPr lIns="0" tIns="89978" rIns="0" bIns="0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 bwMode="white">
          <a:xfrm>
            <a:off x="8569786" y="6440445"/>
            <a:ext cx="40317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742301-F6AD-4446-898E-7603CEA466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- half page pull quote white (R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62525" y="1609725"/>
            <a:ext cx="3733800" cy="4516438"/>
          </a:xfrm>
        </p:spPr>
        <p:txBody>
          <a:bodyPr lIns="0" tIns="89978" rIns="0" bIns="0">
            <a:noAutofit/>
          </a:bodyPr>
          <a:lstStyle>
            <a:lvl1pPr marL="0" indent="0"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49444" y="1599933"/>
            <a:ext cx="4012717" cy="4679508"/>
          </a:xfrm>
        </p:spPr>
        <p:txBody>
          <a:bodyPr/>
          <a:lstStyle>
            <a:lvl5pPr marL="36602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9265" y="274639"/>
            <a:ext cx="824676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F19917-A569-451F-9B3A-4360455FC88A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69898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- pull 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49445" y="1600201"/>
            <a:ext cx="8239125" cy="2308989"/>
          </a:xfrm>
        </p:spPr>
        <p:txBody>
          <a:bodyPr/>
          <a:lstStyle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3"/>
          </p:nvPr>
        </p:nvSpPr>
        <p:spPr bwMode="ltGray">
          <a:xfrm>
            <a:off x="551138" y="4158284"/>
            <a:ext cx="8145187" cy="2151134"/>
          </a:xfrm>
          <a:solidFill>
            <a:schemeClr val="tx1"/>
          </a:solidFill>
        </p:spPr>
        <p:txBody>
          <a:bodyPr lIns="126216" tIns="47331" rIns="126216" bIns="47331" anchor="ctr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577E-C75E-4A6A-BA8A-D6062434C6A8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4978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baseline="0"/>
            </a:lvl2pPr>
            <a:lvl5pPr>
              <a:defRPr/>
            </a:lvl5pPr>
          </a:lstStyle>
          <a:p>
            <a:pPr lvl="0"/>
            <a:r>
              <a:rPr lang="en-US" dirty="0"/>
              <a:t>AGENDA</a:t>
            </a:r>
          </a:p>
          <a:p>
            <a:pPr lvl="1"/>
            <a:r>
              <a:rPr lang="en-US" dirty="0"/>
              <a:t>Agenda point 1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r>
              <a:rPr lang="en-US" dirty="0"/>
              <a:t>Agenda point 2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B889-83D1-4E8B-AD33-795AD071A1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488838"/>
            <a:ext cx="7560840" cy="43202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  <p:extLst>
      <p:ext uri="{BB962C8B-B14F-4D97-AF65-F5344CB8AC3E}">
        <p14:creationId xmlns:p14="http://schemas.microsoft.com/office/powerpoint/2010/main" val="2582002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pull quot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9265" y="274639"/>
            <a:ext cx="8237537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3"/>
          </p:nvPr>
        </p:nvSpPr>
        <p:spPr bwMode="ltGray">
          <a:xfrm>
            <a:off x="551138" y="4158284"/>
            <a:ext cx="8145187" cy="2151134"/>
          </a:xfrm>
          <a:solidFill>
            <a:schemeClr val="tx1"/>
          </a:solidFill>
        </p:spPr>
        <p:txBody>
          <a:bodyPr lIns="126216" tIns="47331" rIns="126216" bIns="47331" anchor="ctr"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2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22"/>
          </p:nvPr>
        </p:nvSpPr>
        <p:spPr>
          <a:xfrm>
            <a:off x="449444" y="1600219"/>
            <a:ext cx="4012717" cy="2308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8"/>
          </p:nvPr>
        </p:nvSpPr>
        <p:spPr>
          <a:xfrm>
            <a:off x="4674085" y="1600219"/>
            <a:ext cx="4012717" cy="2308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606C-14BE-4D55-8E2D-CD50CCABF2CA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52450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quarter page photo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pic>
        <p:nvPicPr>
          <p:cNvPr id="6" name="Picture 2" descr="L:\quar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1"/>
            <a:ext cx="1971064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67128" y="1600201"/>
            <a:ext cx="6519672" cy="4689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66939" y="274639"/>
            <a:ext cx="65198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8"/>
          </p:nvPr>
        </p:nvSpPr>
        <p:spPr>
          <a:xfrm>
            <a:off x="2167128" y="6279181"/>
            <a:ext cx="4841553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B54F-E672-4783-B651-3A11F0D3ED96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166542" y="6439004"/>
            <a:ext cx="4842139" cy="2922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85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quarter page photo (R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quar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936" y="1441"/>
            <a:ext cx="1971064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ketingEntityText"/>
          <p:cNvSpPr txBox="1"/>
          <p:nvPr userDrawn="1"/>
        </p:nvSpPr>
        <p:spPr>
          <a:xfrm>
            <a:off x="7383346" y="6439004"/>
            <a:ext cx="985532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9264" y="274639"/>
            <a:ext cx="65594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9444" y="1600201"/>
            <a:ext cx="6559236" cy="4689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 bwMode="white">
          <a:xfrm>
            <a:off x="8569786" y="6440445"/>
            <a:ext cx="40317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B14157-C09A-402D-BDC8-2F9D7548F8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99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half page photo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hal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1"/>
            <a:ext cx="4572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6527" y="274639"/>
            <a:ext cx="4010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6527" y="1600201"/>
            <a:ext cx="4010025" cy="4689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C4FB-0D38-42B7-974A-FF99E08FA2FA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3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half page photo (R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hal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1"/>
            <a:ext cx="4572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ketingEntityText"/>
          <p:cNvSpPr txBox="1"/>
          <p:nvPr userDrawn="1"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444" y="1600201"/>
            <a:ext cx="4010025" cy="4689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9265" y="274639"/>
            <a:ext cx="401796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3D6353-4562-4263-A9CC-56F658996A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65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ltGray">
          <a:xfrm>
            <a:off x="0" y="4333945"/>
            <a:ext cx="9144000" cy="1259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 bwMode="white">
          <a:xfrm>
            <a:off x="458494" y="4381726"/>
            <a:ext cx="8237537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4401-F288-4754-A771-223F3DAF2AEF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77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 - World Offices by 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0"/>
          <p:cNvGrpSpPr>
            <a:grpSpLocks noChangeAspect="1"/>
          </p:cNvGrpSpPr>
          <p:nvPr userDrawn="1"/>
        </p:nvGrpSpPr>
        <p:grpSpPr bwMode="auto">
          <a:xfrm>
            <a:off x="4504126" y="3441238"/>
            <a:ext cx="1391420" cy="1683184"/>
            <a:chOff x="838200" y="1276352"/>
            <a:chExt cx="3203574" cy="3654427"/>
          </a:xfrm>
        </p:grpSpPr>
        <p:sp>
          <p:nvSpPr>
            <p:cNvPr id="5" name="Freeform 96"/>
            <p:cNvSpPr>
              <a:spLocks/>
            </p:cNvSpPr>
            <p:nvPr/>
          </p:nvSpPr>
          <p:spPr bwMode="auto">
            <a:xfrm>
              <a:off x="2797850" y="1576459"/>
              <a:ext cx="506321" cy="528314"/>
            </a:xfrm>
            <a:custGeom>
              <a:avLst/>
              <a:gdLst>
                <a:gd name="T0" fmla="*/ 6 w 172"/>
                <a:gd name="T1" fmla="*/ 0 h 172"/>
                <a:gd name="T2" fmla="*/ 16 w 172"/>
                <a:gd name="T3" fmla="*/ 4 h 172"/>
                <a:gd name="T4" fmla="*/ 24 w 172"/>
                <a:gd name="T5" fmla="*/ 2 h 172"/>
                <a:gd name="T6" fmla="*/ 48 w 172"/>
                <a:gd name="T7" fmla="*/ 12 h 172"/>
                <a:gd name="T8" fmla="*/ 66 w 172"/>
                <a:gd name="T9" fmla="*/ 16 h 172"/>
                <a:gd name="T10" fmla="*/ 80 w 172"/>
                <a:gd name="T11" fmla="*/ 14 h 172"/>
                <a:gd name="T12" fmla="*/ 90 w 172"/>
                <a:gd name="T13" fmla="*/ 8 h 172"/>
                <a:gd name="T14" fmla="*/ 112 w 172"/>
                <a:gd name="T15" fmla="*/ 6 h 172"/>
                <a:gd name="T16" fmla="*/ 122 w 172"/>
                <a:gd name="T17" fmla="*/ 12 h 172"/>
                <a:gd name="T18" fmla="*/ 134 w 172"/>
                <a:gd name="T19" fmla="*/ 10 h 172"/>
                <a:gd name="T20" fmla="*/ 150 w 172"/>
                <a:gd name="T21" fmla="*/ 12 h 172"/>
                <a:gd name="T22" fmla="*/ 154 w 172"/>
                <a:gd name="T23" fmla="*/ 20 h 172"/>
                <a:gd name="T24" fmla="*/ 162 w 172"/>
                <a:gd name="T25" fmla="*/ 40 h 172"/>
                <a:gd name="T26" fmla="*/ 158 w 172"/>
                <a:gd name="T27" fmla="*/ 44 h 172"/>
                <a:gd name="T28" fmla="*/ 152 w 172"/>
                <a:gd name="T29" fmla="*/ 56 h 172"/>
                <a:gd name="T30" fmla="*/ 150 w 172"/>
                <a:gd name="T31" fmla="*/ 66 h 172"/>
                <a:gd name="T32" fmla="*/ 146 w 172"/>
                <a:gd name="T33" fmla="*/ 70 h 172"/>
                <a:gd name="T34" fmla="*/ 140 w 172"/>
                <a:gd name="T35" fmla="*/ 60 h 172"/>
                <a:gd name="T36" fmla="*/ 136 w 172"/>
                <a:gd name="T37" fmla="*/ 48 h 172"/>
                <a:gd name="T38" fmla="*/ 130 w 172"/>
                <a:gd name="T39" fmla="*/ 40 h 172"/>
                <a:gd name="T40" fmla="*/ 126 w 172"/>
                <a:gd name="T41" fmla="*/ 28 h 172"/>
                <a:gd name="T42" fmla="*/ 122 w 172"/>
                <a:gd name="T43" fmla="*/ 16 h 172"/>
                <a:gd name="T44" fmla="*/ 122 w 172"/>
                <a:gd name="T45" fmla="*/ 24 h 172"/>
                <a:gd name="T46" fmla="*/ 124 w 172"/>
                <a:gd name="T47" fmla="*/ 42 h 172"/>
                <a:gd name="T48" fmla="*/ 128 w 172"/>
                <a:gd name="T49" fmla="*/ 54 h 172"/>
                <a:gd name="T50" fmla="*/ 136 w 172"/>
                <a:gd name="T51" fmla="*/ 64 h 172"/>
                <a:gd name="T52" fmla="*/ 142 w 172"/>
                <a:gd name="T53" fmla="*/ 72 h 172"/>
                <a:gd name="T54" fmla="*/ 150 w 172"/>
                <a:gd name="T55" fmla="*/ 96 h 172"/>
                <a:gd name="T56" fmla="*/ 170 w 172"/>
                <a:gd name="T57" fmla="*/ 130 h 172"/>
                <a:gd name="T58" fmla="*/ 172 w 172"/>
                <a:gd name="T59" fmla="*/ 136 h 172"/>
                <a:gd name="T60" fmla="*/ 172 w 172"/>
                <a:gd name="T61" fmla="*/ 152 h 172"/>
                <a:gd name="T62" fmla="*/ 164 w 172"/>
                <a:gd name="T63" fmla="*/ 152 h 172"/>
                <a:gd name="T64" fmla="*/ 144 w 172"/>
                <a:gd name="T65" fmla="*/ 172 h 172"/>
                <a:gd name="T66" fmla="*/ 134 w 172"/>
                <a:gd name="T67" fmla="*/ 166 h 172"/>
                <a:gd name="T68" fmla="*/ 6 w 172"/>
                <a:gd name="T69" fmla="*/ 164 h 172"/>
                <a:gd name="T70" fmla="*/ 6 w 172"/>
                <a:gd name="T71" fmla="*/ 38 h 172"/>
                <a:gd name="T72" fmla="*/ 2 w 172"/>
                <a:gd name="T73" fmla="*/ 36 h 172"/>
                <a:gd name="T74" fmla="*/ 0 w 172"/>
                <a:gd name="T75" fmla="*/ 24 h 172"/>
                <a:gd name="T76" fmla="*/ 6 w 172"/>
                <a:gd name="T77" fmla="*/ 20 h 172"/>
                <a:gd name="T78" fmla="*/ 6 w 172"/>
                <a:gd name="T79" fmla="*/ 0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2"/>
                <a:gd name="T121" fmla="*/ 0 h 172"/>
                <a:gd name="T122" fmla="*/ 172 w 172"/>
                <a:gd name="T123" fmla="*/ 172 h 1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6" name="Freeform 97"/>
            <p:cNvSpPr>
              <a:spLocks/>
            </p:cNvSpPr>
            <p:nvPr/>
          </p:nvSpPr>
          <p:spPr bwMode="auto">
            <a:xfrm>
              <a:off x="2082124" y="1504559"/>
              <a:ext cx="734479" cy="678366"/>
            </a:xfrm>
            <a:custGeom>
              <a:avLst/>
              <a:gdLst>
                <a:gd name="T0" fmla="*/ 35 w 249"/>
                <a:gd name="T1" fmla="*/ 0 h 222"/>
                <a:gd name="T2" fmla="*/ 51 w 249"/>
                <a:gd name="T3" fmla="*/ 4 h 222"/>
                <a:gd name="T4" fmla="*/ 79 w 249"/>
                <a:gd name="T5" fmla="*/ 8 h 222"/>
                <a:gd name="T6" fmla="*/ 93 w 249"/>
                <a:gd name="T7" fmla="*/ 16 h 222"/>
                <a:gd name="T8" fmla="*/ 99 w 249"/>
                <a:gd name="T9" fmla="*/ 28 h 222"/>
                <a:gd name="T10" fmla="*/ 107 w 249"/>
                <a:gd name="T11" fmla="*/ 34 h 222"/>
                <a:gd name="T12" fmla="*/ 125 w 249"/>
                <a:gd name="T13" fmla="*/ 34 h 222"/>
                <a:gd name="T14" fmla="*/ 137 w 249"/>
                <a:gd name="T15" fmla="*/ 42 h 222"/>
                <a:gd name="T16" fmla="*/ 157 w 249"/>
                <a:gd name="T17" fmla="*/ 54 h 222"/>
                <a:gd name="T18" fmla="*/ 171 w 249"/>
                <a:gd name="T19" fmla="*/ 40 h 222"/>
                <a:gd name="T20" fmla="*/ 173 w 249"/>
                <a:gd name="T21" fmla="*/ 30 h 222"/>
                <a:gd name="T22" fmla="*/ 167 w 249"/>
                <a:gd name="T23" fmla="*/ 22 h 222"/>
                <a:gd name="T24" fmla="*/ 177 w 249"/>
                <a:gd name="T25" fmla="*/ 12 h 222"/>
                <a:gd name="T26" fmla="*/ 191 w 249"/>
                <a:gd name="T27" fmla="*/ 6 h 222"/>
                <a:gd name="T28" fmla="*/ 209 w 249"/>
                <a:gd name="T29" fmla="*/ 8 h 222"/>
                <a:gd name="T30" fmla="*/ 223 w 249"/>
                <a:gd name="T31" fmla="*/ 16 h 222"/>
                <a:gd name="T32" fmla="*/ 237 w 249"/>
                <a:gd name="T33" fmla="*/ 22 h 222"/>
                <a:gd name="T34" fmla="*/ 249 w 249"/>
                <a:gd name="T35" fmla="*/ 24 h 222"/>
                <a:gd name="T36" fmla="*/ 249 w 249"/>
                <a:gd name="T37" fmla="*/ 44 h 222"/>
                <a:gd name="T38" fmla="*/ 243 w 249"/>
                <a:gd name="T39" fmla="*/ 48 h 222"/>
                <a:gd name="T40" fmla="*/ 245 w 249"/>
                <a:gd name="T41" fmla="*/ 60 h 222"/>
                <a:gd name="T42" fmla="*/ 249 w 249"/>
                <a:gd name="T43" fmla="*/ 62 h 222"/>
                <a:gd name="T44" fmla="*/ 249 w 249"/>
                <a:gd name="T45" fmla="*/ 188 h 222"/>
                <a:gd name="T46" fmla="*/ 249 w 249"/>
                <a:gd name="T47" fmla="*/ 222 h 222"/>
                <a:gd name="T48" fmla="*/ 231 w 249"/>
                <a:gd name="T49" fmla="*/ 222 h 222"/>
                <a:gd name="T50" fmla="*/ 97 w 249"/>
                <a:gd name="T51" fmla="*/ 168 h 222"/>
                <a:gd name="T52" fmla="*/ 91 w 249"/>
                <a:gd name="T53" fmla="*/ 174 h 222"/>
                <a:gd name="T54" fmla="*/ 79 w 249"/>
                <a:gd name="T55" fmla="*/ 180 h 222"/>
                <a:gd name="T56" fmla="*/ 69 w 249"/>
                <a:gd name="T57" fmla="*/ 172 h 222"/>
                <a:gd name="T58" fmla="*/ 59 w 249"/>
                <a:gd name="T59" fmla="*/ 168 h 222"/>
                <a:gd name="T60" fmla="*/ 43 w 249"/>
                <a:gd name="T61" fmla="*/ 164 h 222"/>
                <a:gd name="T62" fmla="*/ 37 w 249"/>
                <a:gd name="T63" fmla="*/ 158 h 222"/>
                <a:gd name="T64" fmla="*/ 33 w 249"/>
                <a:gd name="T65" fmla="*/ 150 h 222"/>
                <a:gd name="T66" fmla="*/ 14 w 249"/>
                <a:gd name="T67" fmla="*/ 148 h 222"/>
                <a:gd name="T68" fmla="*/ 8 w 249"/>
                <a:gd name="T69" fmla="*/ 136 h 222"/>
                <a:gd name="T70" fmla="*/ 4 w 249"/>
                <a:gd name="T71" fmla="*/ 126 h 222"/>
                <a:gd name="T72" fmla="*/ 0 w 249"/>
                <a:gd name="T73" fmla="*/ 116 h 222"/>
                <a:gd name="T74" fmla="*/ 8 w 249"/>
                <a:gd name="T75" fmla="*/ 112 h 222"/>
                <a:gd name="T76" fmla="*/ 8 w 249"/>
                <a:gd name="T77" fmla="*/ 66 h 222"/>
                <a:gd name="T78" fmla="*/ 4 w 249"/>
                <a:gd name="T79" fmla="*/ 48 h 222"/>
                <a:gd name="T80" fmla="*/ 12 w 249"/>
                <a:gd name="T81" fmla="*/ 42 h 222"/>
                <a:gd name="T82" fmla="*/ 12 w 249"/>
                <a:gd name="T83" fmla="*/ 26 h 222"/>
                <a:gd name="T84" fmla="*/ 33 w 249"/>
                <a:gd name="T85" fmla="*/ 12 h 222"/>
                <a:gd name="T86" fmla="*/ 35 w 249"/>
                <a:gd name="T87" fmla="*/ 10 h 222"/>
                <a:gd name="T88" fmla="*/ 35 w 249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9"/>
                <a:gd name="T136" fmla="*/ 0 h 222"/>
                <a:gd name="T137" fmla="*/ 249 w 249"/>
                <a:gd name="T138" fmla="*/ 222 h 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auto">
            <a:xfrm>
              <a:off x="1994612" y="1276352"/>
              <a:ext cx="190653" cy="372008"/>
            </a:xfrm>
            <a:custGeom>
              <a:avLst/>
              <a:gdLst>
                <a:gd name="T0" fmla="*/ 16 w 65"/>
                <a:gd name="T1" fmla="*/ 6 h 122"/>
                <a:gd name="T2" fmla="*/ 30 w 65"/>
                <a:gd name="T3" fmla="*/ 0 h 122"/>
                <a:gd name="T4" fmla="*/ 38 w 65"/>
                <a:gd name="T5" fmla="*/ 0 h 122"/>
                <a:gd name="T6" fmla="*/ 42 w 65"/>
                <a:gd name="T7" fmla="*/ 8 h 122"/>
                <a:gd name="T8" fmla="*/ 48 w 65"/>
                <a:gd name="T9" fmla="*/ 10 h 122"/>
                <a:gd name="T10" fmla="*/ 54 w 65"/>
                <a:gd name="T11" fmla="*/ 6 h 122"/>
                <a:gd name="T12" fmla="*/ 58 w 65"/>
                <a:gd name="T13" fmla="*/ 8 h 122"/>
                <a:gd name="T14" fmla="*/ 56 w 65"/>
                <a:gd name="T15" fmla="*/ 14 h 122"/>
                <a:gd name="T16" fmla="*/ 50 w 65"/>
                <a:gd name="T17" fmla="*/ 16 h 122"/>
                <a:gd name="T18" fmla="*/ 46 w 65"/>
                <a:gd name="T19" fmla="*/ 24 h 122"/>
                <a:gd name="T20" fmla="*/ 50 w 65"/>
                <a:gd name="T21" fmla="*/ 28 h 122"/>
                <a:gd name="T22" fmla="*/ 58 w 65"/>
                <a:gd name="T23" fmla="*/ 32 h 122"/>
                <a:gd name="T24" fmla="*/ 58 w 65"/>
                <a:gd name="T25" fmla="*/ 38 h 122"/>
                <a:gd name="T26" fmla="*/ 52 w 65"/>
                <a:gd name="T27" fmla="*/ 44 h 122"/>
                <a:gd name="T28" fmla="*/ 46 w 65"/>
                <a:gd name="T29" fmla="*/ 46 h 122"/>
                <a:gd name="T30" fmla="*/ 40 w 65"/>
                <a:gd name="T31" fmla="*/ 54 h 122"/>
                <a:gd name="T32" fmla="*/ 44 w 65"/>
                <a:gd name="T33" fmla="*/ 64 h 122"/>
                <a:gd name="T34" fmla="*/ 54 w 65"/>
                <a:gd name="T35" fmla="*/ 64 h 122"/>
                <a:gd name="T36" fmla="*/ 58 w 65"/>
                <a:gd name="T37" fmla="*/ 70 h 122"/>
                <a:gd name="T38" fmla="*/ 65 w 65"/>
                <a:gd name="T39" fmla="*/ 74 h 122"/>
                <a:gd name="T40" fmla="*/ 65 w 65"/>
                <a:gd name="T41" fmla="*/ 84 h 122"/>
                <a:gd name="T42" fmla="*/ 42 w 65"/>
                <a:gd name="T43" fmla="*/ 100 h 122"/>
                <a:gd name="T44" fmla="*/ 42 w 65"/>
                <a:gd name="T45" fmla="*/ 116 h 122"/>
                <a:gd name="T46" fmla="*/ 34 w 65"/>
                <a:gd name="T47" fmla="*/ 122 h 122"/>
                <a:gd name="T48" fmla="*/ 28 w 65"/>
                <a:gd name="T49" fmla="*/ 120 h 122"/>
                <a:gd name="T50" fmla="*/ 26 w 65"/>
                <a:gd name="T51" fmla="*/ 108 h 122"/>
                <a:gd name="T52" fmla="*/ 24 w 65"/>
                <a:gd name="T53" fmla="*/ 92 h 122"/>
                <a:gd name="T54" fmla="*/ 10 w 65"/>
                <a:gd name="T55" fmla="*/ 76 h 122"/>
                <a:gd name="T56" fmla="*/ 0 w 65"/>
                <a:gd name="T57" fmla="*/ 64 h 122"/>
                <a:gd name="T58" fmla="*/ 0 w 65"/>
                <a:gd name="T59" fmla="*/ 56 h 122"/>
                <a:gd name="T60" fmla="*/ 12 w 65"/>
                <a:gd name="T61" fmla="*/ 46 h 122"/>
                <a:gd name="T62" fmla="*/ 12 w 65"/>
                <a:gd name="T63" fmla="*/ 10 h 122"/>
                <a:gd name="T64" fmla="*/ 16 w 65"/>
                <a:gd name="T65" fmla="*/ 6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22"/>
                <a:gd name="T101" fmla="*/ 65 w 6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auto">
            <a:xfrm>
              <a:off x="1232005" y="1295109"/>
              <a:ext cx="975136" cy="947213"/>
            </a:xfrm>
            <a:custGeom>
              <a:avLst/>
              <a:gdLst>
                <a:gd name="T0" fmla="*/ 0 w 331"/>
                <a:gd name="T1" fmla="*/ 164 h 310"/>
                <a:gd name="T2" fmla="*/ 0 w 331"/>
                <a:gd name="T3" fmla="*/ 146 h 310"/>
                <a:gd name="T4" fmla="*/ 32 w 331"/>
                <a:gd name="T5" fmla="*/ 126 h 310"/>
                <a:gd name="T6" fmla="*/ 54 w 331"/>
                <a:gd name="T7" fmla="*/ 124 h 310"/>
                <a:gd name="T8" fmla="*/ 78 w 331"/>
                <a:gd name="T9" fmla="*/ 104 h 310"/>
                <a:gd name="T10" fmla="*/ 80 w 331"/>
                <a:gd name="T11" fmla="*/ 96 h 310"/>
                <a:gd name="T12" fmla="*/ 96 w 331"/>
                <a:gd name="T13" fmla="*/ 86 h 310"/>
                <a:gd name="T14" fmla="*/ 120 w 331"/>
                <a:gd name="T15" fmla="*/ 84 h 310"/>
                <a:gd name="T16" fmla="*/ 120 w 331"/>
                <a:gd name="T17" fmla="*/ 76 h 310"/>
                <a:gd name="T18" fmla="*/ 112 w 331"/>
                <a:gd name="T19" fmla="*/ 66 h 310"/>
                <a:gd name="T20" fmla="*/ 112 w 331"/>
                <a:gd name="T21" fmla="*/ 40 h 310"/>
                <a:gd name="T22" fmla="*/ 110 w 331"/>
                <a:gd name="T23" fmla="*/ 34 h 310"/>
                <a:gd name="T24" fmla="*/ 126 w 331"/>
                <a:gd name="T25" fmla="*/ 22 h 310"/>
                <a:gd name="T26" fmla="*/ 138 w 331"/>
                <a:gd name="T27" fmla="*/ 20 h 310"/>
                <a:gd name="T28" fmla="*/ 154 w 331"/>
                <a:gd name="T29" fmla="*/ 10 h 310"/>
                <a:gd name="T30" fmla="*/ 180 w 331"/>
                <a:gd name="T31" fmla="*/ 6 h 310"/>
                <a:gd name="T32" fmla="*/ 204 w 331"/>
                <a:gd name="T33" fmla="*/ 2 h 310"/>
                <a:gd name="T34" fmla="*/ 218 w 331"/>
                <a:gd name="T35" fmla="*/ 4 h 310"/>
                <a:gd name="T36" fmla="*/ 226 w 331"/>
                <a:gd name="T37" fmla="*/ 6 h 310"/>
                <a:gd name="T38" fmla="*/ 238 w 331"/>
                <a:gd name="T39" fmla="*/ 0 h 310"/>
                <a:gd name="T40" fmla="*/ 254 w 331"/>
                <a:gd name="T41" fmla="*/ 0 h 310"/>
                <a:gd name="T42" fmla="*/ 262 w 331"/>
                <a:gd name="T43" fmla="*/ 0 h 310"/>
                <a:gd name="T44" fmla="*/ 270 w 331"/>
                <a:gd name="T45" fmla="*/ 4 h 310"/>
                <a:gd name="T46" fmla="*/ 270 w 331"/>
                <a:gd name="T47" fmla="*/ 40 h 310"/>
                <a:gd name="T48" fmla="*/ 258 w 331"/>
                <a:gd name="T49" fmla="*/ 50 h 310"/>
                <a:gd name="T50" fmla="*/ 258 w 331"/>
                <a:gd name="T51" fmla="*/ 58 h 310"/>
                <a:gd name="T52" fmla="*/ 282 w 331"/>
                <a:gd name="T53" fmla="*/ 86 h 310"/>
                <a:gd name="T54" fmla="*/ 286 w 331"/>
                <a:gd name="T55" fmla="*/ 114 h 310"/>
                <a:gd name="T56" fmla="*/ 292 w 331"/>
                <a:gd name="T57" fmla="*/ 116 h 310"/>
                <a:gd name="T58" fmla="*/ 294 w 331"/>
                <a:gd name="T59" fmla="*/ 132 h 310"/>
                <a:gd name="T60" fmla="*/ 296 w 331"/>
                <a:gd name="T61" fmla="*/ 180 h 310"/>
                <a:gd name="T62" fmla="*/ 288 w 331"/>
                <a:gd name="T63" fmla="*/ 184 h 310"/>
                <a:gd name="T64" fmla="*/ 292 w 331"/>
                <a:gd name="T65" fmla="*/ 194 h 310"/>
                <a:gd name="T66" fmla="*/ 302 w 331"/>
                <a:gd name="T67" fmla="*/ 216 h 310"/>
                <a:gd name="T68" fmla="*/ 321 w 331"/>
                <a:gd name="T69" fmla="*/ 218 h 310"/>
                <a:gd name="T70" fmla="*/ 325 w 331"/>
                <a:gd name="T71" fmla="*/ 226 h 310"/>
                <a:gd name="T72" fmla="*/ 331 w 331"/>
                <a:gd name="T73" fmla="*/ 232 h 310"/>
                <a:gd name="T74" fmla="*/ 264 w 331"/>
                <a:gd name="T75" fmla="*/ 272 h 310"/>
                <a:gd name="T76" fmla="*/ 226 w 331"/>
                <a:gd name="T77" fmla="*/ 304 h 310"/>
                <a:gd name="T78" fmla="*/ 206 w 331"/>
                <a:gd name="T79" fmla="*/ 308 h 310"/>
                <a:gd name="T80" fmla="*/ 188 w 331"/>
                <a:gd name="T81" fmla="*/ 310 h 310"/>
                <a:gd name="T82" fmla="*/ 190 w 331"/>
                <a:gd name="T83" fmla="*/ 294 h 310"/>
                <a:gd name="T84" fmla="*/ 170 w 331"/>
                <a:gd name="T85" fmla="*/ 286 h 310"/>
                <a:gd name="T86" fmla="*/ 160 w 331"/>
                <a:gd name="T87" fmla="*/ 276 h 310"/>
                <a:gd name="T88" fmla="*/ 0 w 331"/>
                <a:gd name="T89" fmla="*/ 164 h 3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1"/>
                <a:gd name="T136" fmla="*/ 0 h 310"/>
                <a:gd name="T137" fmla="*/ 331 w 331"/>
                <a:gd name="T138" fmla="*/ 310 h 3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auto">
            <a:xfrm>
              <a:off x="1031977" y="1354506"/>
              <a:ext cx="556328" cy="443908"/>
            </a:xfrm>
            <a:custGeom>
              <a:avLst/>
              <a:gdLst>
                <a:gd name="T0" fmla="*/ 68 w 188"/>
                <a:gd name="T1" fmla="*/ 144 h 144"/>
                <a:gd name="T2" fmla="*/ 0 w 188"/>
                <a:gd name="T3" fmla="*/ 144 h 144"/>
                <a:gd name="T4" fmla="*/ 10 w 188"/>
                <a:gd name="T5" fmla="*/ 138 h 144"/>
                <a:gd name="T6" fmla="*/ 28 w 188"/>
                <a:gd name="T7" fmla="*/ 128 h 144"/>
                <a:gd name="T8" fmla="*/ 50 w 188"/>
                <a:gd name="T9" fmla="*/ 110 h 144"/>
                <a:gd name="T10" fmla="*/ 52 w 188"/>
                <a:gd name="T11" fmla="*/ 104 h 144"/>
                <a:gd name="T12" fmla="*/ 52 w 188"/>
                <a:gd name="T13" fmla="*/ 68 h 144"/>
                <a:gd name="T14" fmla="*/ 62 w 188"/>
                <a:gd name="T15" fmla="*/ 56 h 144"/>
                <a:gd name="T16" fmla="*/ 74 w 188"/>
                <a:gd name="T17" fmla="*/ 44 h 144"/>
                <a:gd name="T18" fmla="*/ 88 w 188"/>
                <a:gd name="T19" fmla="*/ 40 h 144"/>
                <a:gd name="T20" fmla="*/ 102 w 188"/>
                <a:gd name="T21" fmla="*/ 30 h 144"/>
                <a:gd name="T22" fmla="*/ 108 w 188"/>
                <a:gd name="T23" fmla="*/ 14 h 144"/>
                <a:gd name="T24" fmla="*/ 112 w 188"/>
                <a:gd name="T25" fmla="*/ 4 h 144"/>
                <a:gd name="T26" fmla="*/ 116 w 188"/>
                <a:gd name="T27" fmla="*/ 0 h 144"/>
                <a:gd name="T28" fmla="*/ 122 w 188"/>
                <a:gd name="T29" fmla="*/ 0 h 144"/>
                <a:gd name="T30" fmla="*/ 126 w 188"/>
                <a:gd name="T31" fmla="*/ 8 h 144"/>
                <a:gd name="T32" fmla="*/ 132 w 188"/>
                <a:gd name="T33" fmla="*/ 12 h 144"/>
                <a:gd name="T34" fmla="*/ 154 w 188"/>
                <a:gd name="T35" fmla="*/ 10 h 144"/>
                <a:gd name="T36" fmla="*/ 164 w 188"/>
                <a:gd name="T37" fmla="*/ 10 h 144"/>
                <a:gd name="T38" fmla="*/ 168 w 188"/>
                <a:gd name="T39" fmla="*/ 14 h 144"/>
                <a:gd name="T40" fmla="*/ 178 w 188"/>
                <a:gd name="T41" fmla="*/ 14 h 144"/>
                <a:gd name="T42" fmla="*/ 180 w 188"/>
                <a:gd name="T43" fmla="*/ 20 h 144"/>
                <a:gd name="T44" fmla="*/ 180 w 188"/>
                <a:gd name="T45" fmla="*/ 46 h 144"/>
                <a:gd name="T46" fmla="*/ 188 w 188"/>
                <a:gd name="T47" fmla="*/ 56 h 144"/>
                <a:gd name="T48" fmla="*/ 188 w 188"/>
                <a:gd name="T49" fmla="*/ 64 h 144"/>
                <a:gd name="T50" fmla="*/ 164 w 188"/>
                <a:gd name="T51" fmla="*/ 66 h 144"/>
                <a:gd name="T52" fmla="*/ 148 w 188"/>
                <a:gd name="T53" fmla="*/ 76 h 144"/>
                <a:gd name="T54" fmla="*/ 146 w 188"/>
                <a:gd name="T55" fmla="*/ 84 h 144"/>
                <a:gd name="T56" fmla="*/ 122 w 188"/>
                <a:gd name="T57" fmla="*/ 104 h 144"/>
                <a:gd name="T58" fmla="*/ 100 w 188"/>
                <a:gd name="T59" fmla="*/ 106 h 144"/>
                <a:gd name="T60" fmla="*/ 68 w 188"/>
                <a:gd name="T61" fmla="*/ 126 h 144"/>
                <a:gd name="T62" fmla="*/ 68 w 188"/>
                <a:gd name="T63" fmla="*/ 144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144"/>
                <a:gd name="T98" fmla="*/ 188 w 188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auto">
            <a:xfrm>
              <a:off x="844451" y="1798414"/>
              <a:ext cx="387554" cy="321989"/>
            </a:xfrm>
            <a:custGeom>
              <a:avLst/>
              <a:gdLst>
                <a:gd name="T0" fmla="*/ 0 w 132"/>
                <a:gd name="T1" fmla="*/ 106 h 106"/>
                <a:gd name="T2" fmla="*/ 4 w 132"/>
                <a:gd name="T3" fmla="*/ 94 h 106"/>
                <a:gd name="T4" fmla="*/ 14 w 132"/>
                <a:gd name="T5" fmla="*/ 78 h 106"/>
                <a:gd name="T6" fmla="*/ 20 w 132"/>
                <a:gd name="T7" fmla="*/ 62 h 106"/>
                <a:gd name="T8" fmla="*/ 30 w 132"/>
                <a:gd name="T9" fmla="*/ 54 h 106"/>
                <a:gd name="T10" fmla="*/ 36 w 132"/>
                <a:gd name="T11" fmla="*/ 38 h 106"/>
                <a:gd name="T12" fmla="*/ 46 w 132"/>
                <a:gd name="T13" fmla="*/ 24 h 106"/>
                <a:gd name="T14" fmla="*/ 52 w 132"/>
                <a:gd name="T15" fmla="*/ 18 h 106"/>
                <a:gd name="T16" fmla="*/ 60 w 132"/>
                <a:gd name="T17" fmla="*/ 8 h 106"/>
                <a:gd name="T18" fmla="*/ 64 w 132"/>
                <a:gd name="T19" fmla="*/ 0 h 106"/>
                <a:gd name="T20" fmla="*/ 132 w 132"/>
                <a:gd name="T21" fmla="*/ 0 h 106"/>
                <a:gd name="T22" fmla="*/ 132 w 132"/>
                <a:gd name="T23" fmla="*/ 28 h 106"/>
                <a:gd name="T24" fmla="*/ 82 w 132"/>
                <a:gd name="T25" fmla="*/ 28 h 106"/>
                <a:gd name="T26" fmla="*/ 82 w 132"/>
                <a:gd name="T27" fmla="*/ 70 h 106"/>
                <a:gd name="T28" fmla="*/ 72 w 132"/>
                <a:gd name="T29" fmla="*/ 70 h 106"/>
                <a:gd name="T30" fmla="*/ 64 w 132"/>
                <a:gd name="T31" fmla="*/ 74 h 106"/>
                <a:gd name="T32" fmla="*/ 64 w 132"/>
                <a:gd name="T33" fmla="*/ 82 h 106"/>
                <a:gd name="T34" fmla="*/ 64 w 132"/>
                <a:gd name="T35" fmla="*/ 106 h 106"/>
                <a:gd name="T36" fmla="*/ 0 w 132"/>
                <a:gd name="T37" fmla="*/ 106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6"/>
                <a:gd name="T59" fmla="*/ 132 w 132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auto">
            <a:xfrm>
              <a:off x="866330" y="2548681"/>
              <a:ext cx="143770" cy="87531"/>
            </a:xfrm>
            <a:custGeom>
              <a:avLst/>
              <a:gdLst>
                <a:gd name="T0" fmla="*/ 0 w 48"/>
                <a:gd name="T1" fmla="*/ 6 h 28"/>
                <a:gd name="T2" fmla="*/ 18 w 48"/>
                <a:gd name="T3" fmla="*/ 4 h 28"/>
                <a:gd name="T4" fmla="*/ 22 w 48"/>
                <a:gd name="T5" fmla="*/ 0 h 28"/>
                <a:gd name="T6" fmla="*/ 48 w 48"/>
                <a:gd name="T7" fmla="*/ 0 h 28"/>
                <a:gd name="T8" fmla="*/ 44 w 48"/>
                <a:gd name="T9" fmla="*/ 10 h 28"/>
                <a:gd name="T10" fmla="*/ 42 w 48"/>
                <a:gd name="T11" fmla="*/ 16 h 28"/>
                <a:gd name="T12" fmla="*/ 30 w 48"/>
                <a:gd name="T13" fmla="*/ 20 h 28"/>
                <a:gd name="T14" fmla="*/ 22 w 48"/>
                <a:gd name="T15" fmla="*/ 28 h 28"/>
                <a:gd name="T16" fmla="*/ 16 w 48"/>
                <a:gd name="T17" fmla="*/ 22 h 28"/>
                <a:gd name="T18" fmla="*/ 8 w 48"/>
                <a:gd name="T19" fmla="*/ 14 h 28"/>
                <a:gd name="T20" fmla="*/ 6 w 48"/>
                <a:gd name="T21" fmla="*/ 12 h 28"/>
                <a:gd name="T22" fmla="*/ 0 w 48"/>
                <a:gd name="T23" fmla="*/ 6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28"/>
                <a:gd name="T38" fmla="*/ 48 w 4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auto">
            <a:xfrm>
              <a:off x="1025726" y="2683103"/>
              <a:ext cx="131268" cy="146928"/>
            </a:xfrm>
            <a:custGeom>
              <a:avLst/>
              <a:gdLst>
                <a:gd name="T0" fmla="*/ 0 w 44"/>
                <a:gd name="T1" fmla="*/ 16 h 48"/>
                <a:gd name="T2" fmla="*/ 8 w 44"/>
                <a:gd name="T3" fmla="*/ 8 h 48"/>
                <a:gd name="T4" fmla="*/ 16 w 44"/>
                <a:gd name="T5" fmla="*/ 2 h 48"/>
                <a:gd name="T6" fmla="*/ 30 w 44"/>
                <a:gd name="T7" fmla="*/ 0 h 48"/>
                <a:gd name="T8" fmla="*/ 38 w 44"/>
                <a:gd name="T9" fmla="*/ 8 h 48"/>
                <a:gd name="T10" fmla="*/ 44 w 44"/>
                <a:gd name="T11" fmla="*/ 16 h 48"/>
                <a:gd name="T12" fmla="*/ 42 w 44"/>
                <a:gd name="T13" fmla="*/ 24 h 48"/>
                <a:gd name="T14" fmla="*/ 40 w 44"/>
                <a:gd name="T15" fmla="*/ 32 h 48"/>
                <a:gd name="T16" fmla="*/ 34 w 44"/>
                <a:gd name="T17" fmla="*/ 40 h 48"/>
                <a:gd name="T18" fmla="*/ 24 w 44"/>
                <a:gd name="T19" fmla="*/ 48 h 48"/>
                <a:gd name="T20" fmla="*/ 16 w 44"/>
                <a:gd name="T21" fmla="*/ 44 h 48"/>
                <a:gd name="T22" fmla="*/ 4 w 44"/>
                <a:gd name="T23" fmla="*/ 32 h 48"/>
                <a:gd name="T24" fmla="*/ 0 w 44"/>
                <a:gd name="T25" fmla="*/ 24 h 48"/>
                <a:gd name="T26" fmla="*/ 0 w 44"/>
                <a:gd name="T27" fmla="*/ 16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48"/>
                <a:gd name="T44" fmla="*/ 44 w 44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auto">
            <a:xfrm>
              <a:off x="844451" y="1798414"/>
              <a:ext cx="581331" cy="653357"/>
            </a:xfrm>
            <a:custGeom>
              <a:avLst/>
              <a:gdLst>
                <a:gd name="T0" fmla="*/ 0 w 198"/>
                <a:gd name="T1" fmla="*/ 106 h 214"/>
                <a:gd name="T2" fmla="*/ 64 w 198"/>
                <a:gd name="T3" fmla="*/ 106 h 214"/>
                <a:gd name="T4" fmla="*/ 64 w 198"/>
                <a:gd name="T5" fmla="*/ 82 h 214"/>
                <a:gd name="T6" fmla="*/ 64 w 198"/>
                <a:gd name="T7" fmla="*/ 74 h 214"/>
                <a:gd name="T8" fmla="*/ 68 w 198"/>
                <a:gd name="T9" fmla="*/ 72 h 214"/>
                <a:gd name="T10" fmla="*/ 72 w 198"/>
                <a:gd name="T11" fmla="*/ 70 h 214"/>
                <a:gd name="T12" fmla="*/ 82 w 198"/>
                <a:gd name="T13" fmla="*/ 70 h 214"/>
                <a:gd name="T14" fmla="*/ 82 w 198"/>
                <a:gd name="T15" fmla="*/ 28 h 214"/>
                <a:gd name="T16" fmla="*/ 132 w 198"/>
                <a:gd name="T17" fmla="*/ 28 h 214"/>
                <a:gd name="T18" fmla="*/ 132 w 198"/>
                <a:gd name="T19" fmla="*/ 0 h 214"/>
                <a:gd name="T20" fmla="*/ 198 w 198"/>
                <a:gd name="T21" fmla="*/ 48 h 214"/>
                <a:gd name="T22" fmla="*/ 168 w 198"/>
                <a:gd name="T23" fmla="*/ 48 h 214"/>
                <a:gd name="T24" fmla="*/ 180 w 198"/>
                <a:gd name="T25" fmla="*/ 184 h 214"/>
                <a:gd name="T26" fmla="*/ 186 w 198"/>
                <a:gd name="T27" fmla="*/ 192 h 214"/>
                <a:gd name="T28" fmla="*/ 184 w 198"/>
                <a:gd name="T29" fmla="*/ 202 h 214"/>
                <a:gd name="T30" fmla="*/ 84 w 198"/>
                <a:gd name="T31" fmla="*/ 200 h 214"/>
                <a:gd name="T32" fmla="*/ 78 w 198"/>
                <a:gd name="T33" fmla="*/ 214 h 214"/>
                <a:gd name="T34" fmla="*/ 68 w 198"/>
                <a:gd name="T35" fmla="*/ 206 h 214"/>
                <a:gd name="T36" fmla="*/ 60 w 198"/>
                <a:gd name="T37" fmla="*/ 194 h 214"/>
                <a:gd name="T38" fmla="*/ 52 w 198"/>
                <a:gd name="T39" fmla="*/ 188 h 214"/>
                <a:gd name="T40" fmla="*/ 40 w 198"/>
                <a:gd name="T41" fmla="*/ 182 h 214"/>
                <a:gd name="T42" fmla="*/ 26 w 198"/>
                <a:gd name="T43" fmla="*/ 182 h 214"/>
                <a:gd name="T44" fmla="*/ 12 w 198"/>
                <a:gd name="T45" fmla="*/ 184 h 214"/>
                <a:gd name="T46" fmla="*/ 12 w 198"/>
                <a:gd name="T47" fmla="*/ 172 h 214"/>
                <a:gd name="T48" fmla="*/ 18 w 198"/>
                <a:gd name="T49" fmla="*/ 152 h 214"/>
                <a:gd name="T50" fmla="*/ 12 w 198"/>
                <a:gd name="T51" fmla="*/ 144 h 214"/>
                <a:gd name="T52" fmla="*/ 8 w 198"/>
                <a:gd name="T53" fmla="*/ 138 h 214"/>
                <a:gd name="T54" fmla="*/ 12 w 198"/>
                <a:gd name="T55" fmla="*/ 130 h 214"/>
                <a:gd name="T56" fmla="*/ 12 w 198"/>
                <a:gd name="T57" fmla="*/ 122 h 214"/>
                <a:gd name="T58" fmla="*/ 8 w 198"/>
                <a:gd name="T59" fmla="*/ 116 h 214"/>
                <a:gd name="T60" fmla="*/ 0 w 198"/>
                <a:gd name="T61" fmla="*/ 112 h 214"/>
                <a:gd name="T62" fmla="*/ 0 w 198"/>
                <a:gd name="T63" fmla="*/ 106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214"/>
                <a:gd name="T98" fmla="*/ 198 w 198"/>
                <a:gd name="T99" fmla="*/ 214 h 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auto">
            <a:xfrm>
              <a:off x="931963" y="2548681"/>
              <a:ext cx="343798" cy="271971"/>
            </a:xfrm>
            <a:custGeom>
              <a:avLst/>
              <a:gdLst>
                <a:gd name="T0" fmla="*/ 60 w 116"/>
                <a:gd name="T1" fmla="*/ 6 h 88"/>
                <a:gd name="T2" fmla="*/ 60 w 116"/>
                <a:gd name="T3" fmla="*/ 8 h 88"/>
                <a:gd name="T4" fmla="*/ 72 w 116"/>
                <a:gd name="T5" fmla="*/ 12 h 88"/>
                <a:gd name="T6" fmla="*/ 84 w 116"/>
                <a:gd name="T7" fmla="*/ 8 h 88"/>
                <a:gd name="T8" fmla="*/ 98 w 116"/>
                <a:gd name="T9" fmla="*/ 6 h 88"/>
                <a:gd name="T10" fmla="*/ 100 w 116"/>
                <a:gd name="T11" fmla="*/ 14 h 88"/>
                <a:gd name="T12" fmla="*/ 106 w 116"/>
                <a:gd name="T13" fmla="*/ 24 h 88"/>
                <a:gd name="T14" fmla="*/ 112 w 116"/>
                <a:gd name="T15" fmla="*/ 38 h 88"/>
                <a:gd name="T16" fmla="*/ 110 w 116"/>
                <a:gd name="T17" fmla="*/ 46 h 88"/>
                <a:gd name="T18" fmla="*/ 112 w 116"/>
                <a:gd name="T19" fmla="*/ 50 h 88"/>
                <a:gd name="T20" fmla="*/ 114 w 116"/>
                <a:gd name="T21" fmla="*/ 54 h 88"/>
                <a:gd name="T22" fmla="*/ 116 w 116"/>
                <a:gd name="T23" fmla="*/ 68 h 88"/>
                <a:gd name="T24" fmla="*/ 110 w 116"/>
                <a:gd name="T25" fmla="*/ 70 h 88"/>
                <a:gd name="T26" fmla="*/ 112 w 116"/>
                <a:gd name="T27" fmla="*/ 80 h 88"/>
                <a:gd name="T28" fmla="*/ 106 w 116"/>
                <a:gd name="T29" fmla="*/ 84 h 88"/>
                <a:gd name="T30" fmla="*/ 100 w 116"/>
                <a:gd name="T31" fmla="*/ 82 h 88"/>
                <a:gd name="T32" fmla="*/ 96 w 116"/>
                <a:gd name="T33" fmla="*/ 88 h 88"/>
                <a:gd name="T34" fmla="*/ 90 w 116"/>
                <a:gd name="T35" fmla="*/ 86 h 88"/>
                <a:gd name="T36" fmla="*/ 88 w 116"/>
                <a:gd name="T37" fmla="*/ 72 h 88"/>
                <a:gd name="T38" fmla="*/ 82 w 116"/>
                <a:gd name="T39" fmla="*/ 70 h 88"/>
                <a:gd name="T40" fmla="*/ 74 w 116"/>
                <a:gd name="T41" fmla="*/ 68 h 88"/>
                <a:gd name="T42" fmla="*/ 76 w 116"/>
                <a:gd name="T43" fmla="*/ 60 h 88"/>
                <a:gd name="T44" fmla="*/ 70 w 116"/>
                <a:gd name="T45" fmla="*/ 52 h 88"/>
                <a:gd name="T46" fmla="*/ 62 w 116"/>
                <a:gd name="T47" fmla="*/ 44 h 88"/>
                <a:gd name="T48" fmla="*/ 48 w 116"/>
                <a:gd name="T49" fmla="*/ 46 h 88"/>
                <a:gd name="T50" fmla="*/ 40 w 116"/>
                <a:gd name="T51" fmla="*/ 52 h 88"/>
                <a:gd name="T52" fmla="*/ 32 w 116"/>
                <a:gd name="T53" fmla="*/ 60 h 88"/>
                <a:gd name="T54" fmla="*/ 24 w 116"/>
                <a:gd name="T55" fmla="*/ 50 h 88"/>
                <a:gd name="T56" fmla="*/ 14 w 116"/>
                <a:gd name="T57" fmla="*/ 40 h 88"/>
                <a:gd name="T58" fmla="*/ 6 w 116"/>
                <a:gd name="T59" fmla="*/ 38 h 88"/>
                <a:gd name="T60" fmla="*/ 0 w 116"/>
                <a:gd name="T61" fmla="*/ 28 h 88"/>
                <a:gd name="T62" fmla="*/ 8 w 116"/>
                <a:gd name="T63" fmla="*/ 20 h 88"/>
                <a:gd name="T64" fmla="*/ 20 w 116"/>
                <a:gd name="T65" fmla="*/ 16 h 88"/>
                <a:gd name="T66" fmla="*/ 22 w 116"/>
                <a:gd name="T67" fmla="*/ 10 h 88"/>
                <a:gd name="T68" fmla="*/ 26 w 116"/>
                <a:gd name="T69" fmla="*/ 0 h 88"/>
                <a:gd name="T70" fmla="*/ 32 w 116"/>
                <a:gd name="T71" fmla="*/ 0 h 88"/>
                <a:gd name="T72" fmla="*/ 38 w 116"/>
                <a:gd name="T73" fmla="*/ 4 h 88"/>
                <a:gd name="T74" fmla="*/ 50 w 116"/>
                <a:gd name="T75" fmla="*/ 4 h 88"/>
                <a:gd name="T76" fmla="*/ 60 w 116"/>
                <a:gd name="T77" fmla="*/ 6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88"/>
                <a:gd name="T119" fmla="*/ 116 w 116"/>
                <a:gd name="T120" fmla="*/ 88 h 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auto">
            <a:xfrm>
              <a:off x="1097612" y="2758130"/>
              <a:ext cx="193777" cy="200071"/>
            </a:xfrm>
            <a:custGeom>
              <a:avLst/>
              <a:gdLst>
                <a:gd name="T0" fmla="*/ 50 w 66"/>
                <a:gd name="T1" fmla="*/ 16 h 66"/>
                <a:gd name="T2" fmla="*/ 50 w 66"/>
                <a:gd name="T3" fmla="*/ 26 h 66"/>
                <a:gd name="T4" fmla="*/ 50 w 66"/>
                <a:gd name="T5" fmla="*/ 34 h 66"/>
                <a:gd name="T6" fmla="*/ 58 w 66"/>
                <a:gd name="T7" fmla="*/ 36 h 66"/>
                <a:gd name="T8" fmla="*/ 64 w 66"/>
                <a:gd name="T9" fmla="*/ 40 h 66"/>
                <a:gd name="T10" fmla="*/ 66 w 66"/>
                <a:gd name="T11" fmla="*/ 46 h 66"/>
                <a:gd name="T12" fmla="*/ 66 w 66"/>
                <a:gd name="T13" fmla="*/ 54 h 66"/>
                <a:gd name="T14" fmla="*/ 62 w 66"/>
                <a:gd name="T15" fmla="*/ 66 h 66"/>
                <a:gd name="T16" fmla="*/ 50 w 66"/>
                <a:gd name="T17" fmla="*/ 62 h 66"/>
                <a:gd name="T18" fmla="*/ 38 w 66"/>
                <a:gd name="T19" fmla="*/ 54 h 66"/>
                <a:gd name="T20" fmla="*/ 30 w 66"/>
                <a:gd name="T21" fmla="*/ 44 h 66"/>
                <a:gd name="T22" fmla="*/ 18 w 66"/>
                <a:gd name="T23" fmla="*/ 36 h 66"/>
                <a:gd name="T24" fmla="*/ 8 w 66"/>
                <a:gd name="T25" fmla="*/ 32 h 66"/>
                <a:gd name="T26" fmla="*/ 0 w 66"/>
                <a:gd name="T27" fmla="*/ 24 h 66"/>
                <a:gd name="T28" fmla="*/ 16 w 66"/>
                <a:gd name="T29" fmla="*/ 8 h 66"/>
                <a:gd name="T30" fmla="*/ 18 w 66"/>
                <a:gd name="T31" fmla="*/ 0 h 66"/>
                <a:gd name="T32" fmla="*/ 24 w 66"/>
                <a:gd name="T33" fmla="*/ 0 h 66"/>
                <a:gd name="T34" fmla="*/ 32 w 66"/>
                <a:gd name="T35" fmla="*/ 4 h 66"/>
                <a:gd name="T36" fmla="*/ 34 w 66"/>
                <a:gd name="T37" fmla="*/ 18 h 66"/>
                <a:gd name="T38" fmla="*/ 40 w 66"/>
                <a:gd name="T39" fmla="*/ 20 h 66"/>
                <a:gd name="T40" fmla="*/ 44 w 66"/>
                <a:gd name="T41" fmla="*/ 14 h 66"/>
                <a:gd name="T42" fmla="*/ 50 w 66"/>
                <a:gd name="T43" fmla="*/ 1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66"/>
                <a:gd name="T68" fmla="*/ 66 w 66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2269650" y="2017242"/>
              <a:ext cx="493819" cy="790906"/>
            </a:xfrm>
            <a:custGeom>
              <a:avLst/>
              <a:gdLst>
                <a:gd name="T0" fmla="*/ 166 w 168"/>
                <a:gd name="T1" fmla="*/ 128 h 258"/>
                <a:gd name="T2" fmla="*/ 152 w 168"/>
                <a:gd name="T3" fmla="*/ 130 h 258"/>
                <a:gd name="T4" fmla="*/ 148 w 168"/>
                <a:gd name="T5" fmla="*/ 142 h 258"/>
                <a:gd name="T6" fmla="*/ 136 w 168"/>
                <a:gd name="T7" fmla="*/ 170 h 258"/>
                <a:gd name="T8" fmla="*/ 144 w 168"/>
                <a:gd name="T9" fmla="*/ 178 h 258"/>
                <a:gd name="T10" fmla="*/ 148 w 168"/>
                <a:gd name="T11" fmla="*/ 204 h 258"/>
                <a:gd name="T12" fmla="*/ 136 w 168"/>
                <a:gd name="T13" fmla="*/ 206 h 258"/>
                <a:gd name="T14" fmla="*/ 112 w 168"/>
                <a:gd name="T15" fmla="*/ 230 h 258"/>
                <a:gd name="T16" fmla="*/ 88 w 168"/>
                <a:gd name="T17" fmla="*/ 234 h 258"/>
                <a:gd name="T18" fmla="*/ 86 w 168"/>
                <a:gd name="T19" fmla="*/ 246 h 258"/>
                <a:gd name="T20" fmla="*/ 40 w 168"/>
                <a:gd name="T21" fmla="*/ 258 h 258"/>
                <a:gd name="T22" fmla="*/ 30 w 168"/>
                <a:gd name="T23" fmla="*/ 246 h 258"/>
                <a:gd name="T24" fmla="*/ 10 w 168"/>
                <a:gd name="T25" fmla="*/ 226 h 258"/>
                <a:gd name="T26" fmla="*/ 12 w 168"/>
                <a:gd name="T27" fmla="*/ 216 h 258"/>
                <a:gd name="T28" fmla="*/ 32 w 168"/>
                <a:gd name="T29" fmla="*/ 216 h 258"/>
                <a:gd name="T30" fmla="*/ 26 w 168"/>
                <a:gd name="T31" fmla="*/ 206 h 258"/>
                <a:gd name="T32" fmla="*/ 24 w 168"/>
                <a:gd name="T33" fmla="*/ 182 h 258"/>
                <a:gd name="T34" fmla="*/ 16 w 168"/>
                <a:gd name="T35" fmla="*/ 170 h 258"/>
                <a:gd name="T36" fmla="*/ 2 w 168"/>
                <a:gd name="T37" fmla="*/ 156 h 258"/>
                <a:gd name="T38" fmla="*/ 0 w 168"/>
                <a:gd name="T39" fmla="*/ 144 h 258"/>
                <a:gd name="T40" fmla="*/ 32 w 168"/>
                <a:gd name="T41" fmla="*/ 106 h 258"/>
                <a:gd name="T42" fmla="*/ 36 w 168"/>
                <a:gd name="T43" fmla="*/ 66 h 258"/>
                <a:gd name="T44" fmla="*/ 40 w 168"/>
                <a:gd name="T45" fmla="*/ 50 h 258"/>
                <a:gd name="T46" fmla="*/ 28 w 168"/>
                <a:gd name="T47" fmla="*/ 6 h 258"/>
                <a:gd name="T48" fmla="*/ 34 w 168"/>
                <a:gd name="T49" fmla="*/ 0 h 258"/>
                <a:gd name="T50" fmla="*/ 168 w 168"/>
                <a:gd name="T51" fmla="*/ 54 h 258"/>
                <a:gd name="T52" fmla="*/ 166 w 168"/>
                <a:gd name="T53" fmla="*/ 128 h 2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258"/>
                <a:gd name="T83" fmla="*/ 168 w 168"/>
                <a:gd name="T84" fmla="*/ 258 h 2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1647689" y="2004737"/>
              <a:ext cx="737603" cy="593961"/>
            </a:xfrm>
            <a:custGeom>
              <a:avLst/>
              <a:gdLst>
                <a:gd name="T0" fmla="*/ 4 w 251"/>
                <a:gd name="T1" fmla="*/ 142 h 194"/>
                <a:gd name="T2" fmla="*/ 18 w 251"/>
                <a:gd name="T3" fmla="*/ 142 h 194"/>
                <a:gd name="T4" fmla="*/ 52 w 251"/>
                <a:gd name="T5" fmla="*/ 136 h 194"/>
                <a:gd name="T6" fmla="*/ 64 w 251"/>
                <a:gd name="T7" fmla="*/ 118 h 194"/>
                <a:gd name="T8" fmla="*/ 66 w 251"/>
                <a:gd name="T9" fmla="*/ 76 h 194"/>
                <a:gd name="T10" fmla="*/ 86 w 251"/>
                <a:gd name="T11" fmla="*/ 72 h 194"/>
                <a:gd name="T12" fmla="*/ 124 w 251"/>
                <a:gd name="T13" fmla="*/ 40 h 194"/>
                <a:gd name="T14" fmla="*/ 191 w 251"/>
                <a:gd name="T15" fmla="*/ 0 h 194"/>
                <a:gd name="T16" fmla="*/ 199 w 251"/>
                <a:gd name="T17" fmla="*/ 2 h 194"/>
                <a:gd name="T18" fmla="*/ 207 w 251"/>
                <a:gd name="T19" fmla="*/ 4 h 194"/>
                <a:gd name="T20" fmla="*/ 217 w 251"/>
                <a:gd name="T21" fmla="*/ 8 h 194"/>
                <a:gd name="T22" fmla="*/ 227 w 251"/>
                <a:gd name="T23" fmla="*/ 16 h 194"/>
                <a:gd name="T24" fmla="*/ 239 w 251"/>
                <a:gd name="T25" fmla="*/ 10 h 194"/>
                <a:gd name="T26" fmla="*/ 251 w 251"/>
                <a:gd name="T27" fmla="*/ 54 h 194"/>
                <a:gd name="T28" fmla="*/ 247 w 251"/>
                <a:gd name="T29" fmla="*/ 70 h 194"/>
                <a:gd name="T30" fmla="*/ 243 w 251"/>
                <a:gd name="T31" fmla="*/ 110 h 194"/>
                <a:gd name="T32" fmla="*/ 211 w 251"/>
                <a:gd name="T33" fmla="*/ 148 h 194"/>
                <a:gd name="T34" fmla="*/ 213 w 251"/>
                <a:gd name="T35" fmla="*/ 160 h 194"/>
                <a:gd name="T36" fmla="*/ 191 w 251"/>
                <a:gd name="T37" fmla="*/ 174 h 194"/>
                <a:gd name="T38" fmla="*/ 156 w 251"/>
                <a:gd name="T39" fmla="*/ 170 h 194"/>
                <a:gd name="T40" fmla="*/ 150 w 251"/>
                <a:gd name="T41" fmla="*/ 178 h 194"/>
                <a:gd name="T42" fmla="*/ 122 w 251"/>
                <a:gd name="T43" fmla="*/ 168 h 194"/>
                <a:gd name="T44" fmla="*/ 112 w 251"/>
                <a:gd name="T45" fmla="*/ 174 h 194"/>
                <a:gd name="T46" fmla="*/ 96 w 251"/>
                <a:gd name="T47" fmla="*/ 162 h 194"/>
                <a:gd name="T48" fmla="*/ 66 w 251"/>
                <a:gd name="T49" fmla="*/ 162 h 194"/>
                <a:gd name="T50" fmla="*/ 54 w 251"/>
                <a:gd name="T51" fmla="*/ 194 h 194"/>
                <a:gd name="T52" fmla="*/ 44 w 251"/>
                <a:gd name="T53" fmla="*/ 184 h 194"/>
                <a:gd name="T54" fmla="*/ 30 w 251"/>
                <a:gd name="T55" fmla="*/ 186 h 194"/>
                <a:gd name="T56" fmla="*/ 16 w 251"/>
                <a:gd name="T57" fmla="*/ 178 h 194"/>
                <a:gd name="T58" fmla="*/ 12 w 251"/>
                <a:gd name="T59" fmla="*/ 176 h 194"/>
                <a:gd name="T60" fmla="*/ 14 w 251"/>
                <a:gd name="T61" fmla="*/ 170 h 194"/>
                <a:gd name="T62" fmla="*/ 4 w 251"/>
                <a:gd name="T63" fmla="*/ 158 h 194"/>
                <a:gd name="T64" fmla="*/ 0 w 251"/>
                <a:gd name="T65" fmla="*/ 150 h 194"/>
                <a:gd name="T66" fmla="*/ 4 w 251"/>
                <a:gd name="T67" fmla="*/ 142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1"/>
                <a:gd name="T103" fmla="*/ 0 h 194"/>
                <a:gd name="T104" fmla="*/ 251 w 251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2325908" y="2642464"/>
              <a:ext cx="596959" cy="390763"/>
            </a:xfrm>
            <a:custGeom>
              <a:avLst/>
              <a:gdLst>
                <a:gd name="T0" fmla="*/ 20 w 202"/>
                <a:gd name="T1" fmla="*/ 54 h 128"/>
                <a:gd name="T2" fmla="*/ 66 w 202"/>
                <a:gd name="T3" fmla="*/ 42 h 128"/>
                <a:gd name="T4" fmla="*/ 68 w 202"/>
                <a:gd name="T5" fmla="*/ 30 h 128"/>
                <a:gd name="T6" fmla="*/ 92 w 202"/>
                <a:gd name="T7" fmla="*/ 26 h 128"/>
                <a:gd name="T8" fmla="*/ 116 w 202"/>
                <a:gd name="T9" fmla="*/ 2 h 128"/>
                <a:gd name="T10" fmla="*/ 128 w 202"/>
                <a:gd name="T11" fmla="*/ 0 h 128"/>
                <a:gd name="T12" fmla="*/ 140 w 202"/>
                <a:gd name="T13" fmla="*/ 8 h 128"/>
                <a:gd name="T14" fmla="*/ 142 w 202"/>
                <a:gd name="T15" fmla="*/ 22 h 128"/>
                <a:gd name="T16" fmla="*/ 142 w 202"/>
                <a:gd name="T17" fmla="*/ 34 h 128"/>
                <a:gd name="T18" fmla="*/ 180 w 202"/>
                <a:gd name="T19" fmla="*/ 60 h 128"/>
                <a:gd name="T20" fmla="*/ 202 w 202"/>
                <a:gd name="T21" fmla="*/ 92 h 128"/>
                <a:gd name="T22" fmla="*/ 172 w 202"/>
                <a:gd name="T23" fmla="*/ 90 h 128"/>
                <a:gd name="T24" fmla="*/ 138 w 202"/>
                <a:gd name="T25" fmla="*/ 100 h 128"/>
                <a:gd name="T26" fmla="*/ 126 w 202"/>
                <a:gd name="T27" fmla="*/ 108 h 128"/>
                <a:gd name="T28" fmla="*/ 104 w 202"/>
                <a:gd name="T29" fmla="*/ 106 h 128"/>
                <a:gd name="T30" fmla="*/ 92 w 202"/>
                <a:gd name="T31" fmla="*/ 102 h 128"/>
                <a:gd name="T32" fmla="*/ 78 w 202"/>
                <a:gd name="T33" fmla="*/ 88 h 128"/>
                <a:gd name="T34" fmla="*/ 64 w 202"/>
                <a:gd name="T35" fmla="*/ 104 h 128"/>
                <a:gd name="T36" fmla="*/ 62 w 202"/>
                <a:gd name="T37" fmla="*/ 118 h 128"/>
                <a:gd name="T38" fmla="*/ 32 w 202"/>
                <a:gd name="T39" fmla="*/ 116 h 128"/>
                <a:gd name="T40" fmla="*/ 24 w 202"/>
                <a:gd name="T41" fmla="*/ 128 h 128"/>
                <a:gd name="T42" fmla="*/ 10 w 202"/>
                <a:gd name="T43" fmla="*/ 112 h 128"/>
                <a:gd name="T44" fmla="*/ 0 w 202"/>
                <a:gd name="T45" fmla="*/ 86 h 128"/>
                <a:gd name="T46" fmla="*/ 0 w 202"/>
                <a:gd name="T47" fmla="*/ 70 h 128"/>
                <a:gd name="T48" fmla="*/ 20 w 202"/>
                <a:gd name="T49" fmla="*/ 54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28"/>
                <a:gd name="T77" fmla="*/ 202 w 202"/>
                <a:gd name="T78" fmla="*/ 128 h 1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" name="Freeform 111"/>
            <p:cNvSpPr>
              <a:spLocks/>
            </p:cNvSpPr>
            <p:nvPr/>
          </p:nvSpPr>
          <p:spPr bwMode="auto">
            <a:xfrm>
              <a:off x="3347927" y="2304844"/>
              <a:ext cx="293791" cy="262593"/>
            </a:xfrm>
            <a:custGeom>
              <a:avLst/>
              <a:gdLst>
                <a:gd name="T0" fmla="*/ 34 w 100"/>
                <a:gd name="T1" fmla="*/ 0 h 86"/>
                <a:gd name="T2" fmla="*/ 42 w 100"/>
                <a:gd name="T3" fmla="*/ 12 h 86"/>
                <a:gd name="T4" fmla="*/ 48 w 100"/>
                <a:gd name="T5" fmla="*/ 26 h 86"/>
                <a:gd name="T6" fmla="*/ 50 w 100"/>
                <a:gd name="T7" fmla="*/ 44 h 86"/>
                <a:gd name="T8" fmla="*/ 64 w 100"/>
                <a:gd name="T9" fmla="*/ 44 h 86"/>
                <a:gd name="T10" fmla="*/ 100 w 100"/>
                <a:gd name="T11" fmla="*/ 76 h 86"/>
                <a:gd name="T12" fmla="*/ 94 w 100"/>
                <a:gd name="T13" fmla="*/ 86 h 86"/>
                <a:gd name="T14" fmla="*/ 76 w 100"/>
                <a:gd name="T15" fmla="*/ 68 h 86"/>
                <a:gd name="T16" fmla="*/ 58 w 100"/>
                <a:gd name="T17" fmla="*/ 52 h 86"/>
                <a:gd name="T18" fmla="*/ 24 w 100"/>
                <a:gd name="T19" fmla="*/ 50 h 86"/>
                <a:gd name="T20" fmla="*/ 22 w 100"/>
                <a:gd name="T21" fmla="*/ 56 h 86"/>
                <a:gd name="T22" fmla="*/ 0 w 100"/>
                <a:gd name="T23" fmla="*/ 56 h 86"/>
                <a:gd name="T24" fmla="*/ 0 w 100"/>
                <a:gd name="T25" fmla="*/ 42 h 86"/>
                <a:gd name="T26" fmla="*/ 4 w 100"/>
                <a:gd name="T27" fmla="*/ 28 h 86"/>
                <a:gd name="T28" fmla="*/ 6 w 100"/>
                <a:gd name="T29" fmla="*/ 12 h 86"/>
                <a:gd name="T30" fmla="*/ 34 w 100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86"/>
                <a:gd name="T50" fmla="*/ 100 w 10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" name="Freeform 112"/>
            <p:cNvSpPr>
              <a:spLocks/>
            </p:cNvSpPr>
            <p:nvPr/>
          </p:nvSpPr>
          <p:spPr bwMode="auto">
            <a:xfrm>
              <a:off x="3601086" y="2536176"/>
              <a:ext cx="65635" cy="106288"/>
            </a:xfrm>
            <a:custGeom>
              <a:avLst/>
              <a:gdLst>
                <a:gd name="T0" fmla="*/ 22 w 22"/>
                <a:gd name="T1" fmla="*/ 16 h 34"/>
                <a:gd name="T2" fmla="*/ 14 w 22"/>
                <a:gd name="T3" fmla="*/ 22 h 34"/>
                <a:gd name="T4" fmla="*/ 16 w 22"/>
                <a:gd name="T5" fmla="*/ 34 h 34"/>
                <a:gd name="T6" fmla="*/ 0 w 22"/>
                <a:gd name="T7" fmla="*/ 32 h 34"/>
                <a:gd name="T8" fmla="*/ 0 w 22"/>
                <a:gd name="T9" fmla="*/ 20 h 34"/>
                <a:gd name="T10" fmla="*/ 8 w 22"/>
                <a:gd name="T11" fmla="*/ 10 h 34"/>
                <a:gd name="T12" fmla="*/ 14 w 22"/>
                <a:gd name="T13" fmla="*/ 0 h 34"/>
                <a:gd name="T14" fmla="*/ 22 w 22"/>
                <a:gd name="T15" fmla="*/ 1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4"/>
                <a:gd name="T26" fmla="*/ 22 w 2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" name="Freeform 113"/>
            <p:cNvSpPr>
              <a:spLocks/>
            </p:cNvSpPr>
            <p:nvPr/>
          </p:nvSpPr>
          <p:spPr bwMode="auto">
            <a:xfrm>
              <a:off x="3554206" y="2592447"/>
              <a:ext cx="487568" cy="659609"/>
            </a:xfrm>
            <a:custGeom>
              <a:avLst/>
              <a:gdLst>
                <a:gd name="T0" fmla="*/ 60 w 166"/>
                <a:gd name="T1" fmla="*/ 26 h 216"/>
                <a:gd name="T2" fmla="*/ 78 w 166"/>
                <a:gd name="T3" fmla="*/ 18 h 216"/>
                <a:gd name="T4" fmla="*/ 146 w 166"/>
                <a:gd name="T5" fmla="*/ 8 h 216"/>
                <a:gd name="T6" fmla="*/ 164 w 166"/>
                <a:gd name="T7" fmla="*/ 0 h 216"/>
                <a:gd name="T8" fmla="*/ 166 w 166"/>
                <a:gd name="T9" fmla="*/ 22 h 216"/>
                <a:gd name="T10" fmla="*/ 158 w 166"/>
                <a:gd name="T11" fmla="*/ 30 h 216"/>
                <a:gd name="T12" fmla="*/ 132 w 166"/>
                <a:gd name="T13" fmla="*/ 80 h 216"/>
                <a:gd name="T14" fmla="*/ 80 w 166"/>
                <a:gd name="T15" fmla="*/ 152 h 216"/>
                <a:gd name="T16" fmla="*/ 12 w 166"/>
                <a:gd name="T17" fmla="*/ 216 h 216"/>
                <a:gd name="T18" fmla="*/ 2 w 166"/>
                <a:gd name="T19" fmla="*/ 202 h 216"/>
                <a:gd name="T20" fmla="*/ 0 w 166"/>
                <a:gd name="T21" fmla="*/ 146 h 216"/>
                <a:gd name="T22" fmla="*/ 16 w 166"/>
                <a:gd name="T23" fmla="*/ 136 h 216"/>
                <a:gd name="T24" fmla="*/ 16 w 166"/>
                <a:gd name="T25" fmla="*/ 126 h 216"/>
                <a:gd name="T26" fmla="*/ 40 w 166"/>
                <a:gd name="T27" fmla="*/ 112 h 216"/>
                <a:gd name="T28" fmla="*/ 66 w 166"/>
                <a:gd name="T29" fmla="*/ 108 h 216"/>
                <a:gd name="T30" fmla="*/ 108 w 166"/>
                <a:gd name="T31" fmla="*/ 62 h 216"/>
                <a:gd name="T32" fmla="*/ 52 w 166"/>
                <a:gd name="T33" fmla="*/ 48 h 216"/>
                <a:gd name="T34" fmla="*/ 32 w 166"/>
                <a:gd name="T35" fmla="*/ 26 h 216"/>
                <a:gd name="T36" fmla="*/ 32 w 166"/>
                <a:gd name="T37" fmla="*/ 16 h 216"/>
                <a:gd name="T38" fmla="*/ 40 w 166"/>
                <a:gd name="T39" fmla="*/ 8 h 216"/>
                <a:gd name="T40" fmla="*/ 60 w 166"/>
                <a:gd name="T41" fmla="*/ 26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216"/>
                <a:gd name="T65" fmla="*/ 166 w 166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" name="Freeform 114"/>
            <p:cNvSpPr>
              <a:spLocks/>
            </p:cNvSpPr>
            <p:nvPr/>
          </p:nvSpPr>
          <p:spPr bwMode="auto">
            <a:xfrm>
              <a:off x="3182278" y="2458023"/>
              <a:ext cx="690723" cy="543944"/>
            </a:xfrm>
            <a:custGeom>
              <a:avLst/>
              <a:gdLst>
                <a:gd name="T0" fmla="*/ 56 w 234"/>
                <a:gd name="T1" fmla="*/ 6 h 178"/>
                <a:gd name="T2" fmla="*/ 78 w 234"/>
                <a:gd name="T3" fmla="*/ 6 h 178"/>
                <a:gd name="T4" fmla="*/ 80 w 234"/>
                <a:gd name="T5" fmla="*/ 0 h 178"/>
                <a:gd name="T6" fmla="*/ 114 w 234"/>
                <a:gd name="T7" fmla="*/ 2 h 178"/>
                <a:gd name="T8" fmla="*/ 150 w 234"/>
                <a:gd name="T9" fmla="*/ 36 h 178"/>
                <a:gd name="T10" fmla="*/ 142 w 234"/>
                <a:gd name="T11" fmla="*/ 46 h 178"/>
                <a:gd name="T12" fmla="*/ 142 w 234"/>
                <a:gd name="T13" fmla="*/ 58 h 178"/>
                <a:gd name="T14" fmla="*/ 158 w 234"/>
                <a:gd name="T15" fmla="*/ 60 h 178"/>
                <a:gd name="T16" fmla="*/ 158 w 234"/>
                <a:gd name="T17" fmla="*/ 70 h 178"/>
                <a:gd name="T18" fmla="*/ 178 w 234"/>
                <a:gd name="T19" fmla="*/ 92 h 178"/>
                <a:gd name="T20" fmla="*/ 234 w 234"/>
                <a:gd name="T21" fmla="*/ 106 h 178"/>
                <a:gd name="T22" fmla="*/ 192 w 234"/>
                <a:gd name="T23" fmla="*/ 152 h 178"/>
                <a:gd name="T24" fmla="*/ 166 w 234"/>
                <a:gd name="T25" fmla="*/ 156 h 178"/>
                <a:gd name="T26" fmla="*/ 142 w 234"/>
                <a:gd name="T27" fmla="*/ 170 h 178"/>
                <a:gd name="T28" fmla="*/ 130 w 234"/>
                <a:gd name="T29" fmla="*/ 174 h 178"/>
                <a:gd name="T30" fmla="*/ 124 w 234"/>
                <a:gd name="T31" fmla="*/ 166 h 178"/>
                <a:gd name="T32" fmla="*/ 104 w 234"/>
                <a:gd name="T33" fmla="*/ 178 h 178"/>
                <a:gd name="T34" fmla="*/ 80 w 234"/>
                <a:gd name="T35" fmla="*/ 176 h 178"/>
                <a:gd name="T36" fmla="*/ 44 w 234"/>
                <a:gd name="T37" fmla="*/ 160 h 178"/>
                <a:gd name="T38" fmla="*/ 44 w 234"/>
                <a:gd name="T39" fmla="*/ 146 h 178"/>
                <a:gd name="T40" fmla="*/ 38 w 234"/>
                <a:gd name="T41" fmla="*/ 146 h 178"/>
                <a:gd name="T42" fmla="*/ 14 w 234"/>
                <a:gd name="T43" fmla="*/ 114 h 178"/>
                <a:gd name="T44" fmla="*/ 4 w 234"/>
                <a:gd name="T45" fmla="*/ 112 h 178"/>
                <a:gd name="T46" fmla="*/ 0 w 234"/>
                <a:gd name="T47" fmla="*/ 98 h 178"/>
                <a:gd name="T48" fmla="*/ 20 w 234"/>
                <a:gd name="T49" fmla="*/ 98 h 178"/>
                <a:gd name="T50" fmla="*/ 20 w 234"/>
                <a:gd name="T51" fmla="*/ 62 h 178"/>
                <a:gd name="T52" fmla="*/ 32 w 234"/>
                <a:gd name="T53" fmla="*/ 60 h 178"/>
                <a:gd name="T54" fmla="*/ 32 w 234"/>
                <a:gd name="T55" fmla="*/ 44 h 178"/>
                <a:gd name="T56" fmla="*/ 56 w 234"/>
                <a:gd name="T57" fmla="*/ 6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4"/>
                <a:gd name="T88" fmla="*/ 0 h 178"/>
                <a:gd name="T89" fmla="*/ 234 w 234"/>
                <a:gd name="T90" fmla="*/ 178 h 1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" name="Freeform 115"/>
            <p:cNvSpPr>
              <a:spLocks/>
            </p:cNvSpPr>
            <p:nvPr/>
          </p:nvSpPr>
          <p:spPr bwMode="auto">
            <a:xfrm>
              <a:off x="2047745" y="2536176"/>
              <a:ext cx="350049" cy="547069"/>
            </a:xfrm>
            <a:custGeom>
              <a:avLst/>
              <a:gdLst>
                <a:gd name="T0" fmla="*/ 91 w 119"/>
                <a:gd name="T1" fmla="*/ 0 h 178"/>
                <a:gd name="T2" fmla="*/ 99 w 119"/>
                <a:gd name="T3" fmla="*/ 12 h 178"/>
                <a:gd name="T4" fmla="*/ 101 w 119"/>
                <a:gd name="T5" fmla="*/ 36 h 178"/>
                <a:gd name="T6" fmla="*/ 107 w 119"/>
                <a:gd name="T7" fmla="*/ 46 h 178"/>
                <a:gd name="T8" fmla="*/ 87 w 119"/>
                <a:gd name="T9" fmla="*/ 46 h 178"/>
                <a:gd name="T10" fmla="*/ 85 w 119"/>
                <a:gd name="T11" fmla="*/ 56 h 178"/>
                <a:gd name="T12" fmla="*/ 115 w 119"/>
                <a:gd name="T13" fmla="*/ 88 h 178"/>
                <a:gd name="T14" fmla="*/ 95 w 119"/>
                <a:gd name="T15" fmla="*/ 104 h 178"/>
                <a:gd name="T16" fmla="*/ 95 w 119"/>
                <a:gd name="T17" fmla="*/ 120 h 178"/>
                <a:gd name="T18" fmla="*/ 105 w 119"/>
                <a:gd name="T19" fmla="*/ 146 h 178"/>
                <a:gd name="T20" fmla="*/ 119 w 119"/>
                <a:gd name="T21" fmla="*/ 162 h 178"/>
                <a:gd name="T22" fmla="*/ 117 w 119"/>
                <a:gd name="T23" fmla="*/ 176 h 178"/>
                <a:gd name="T24" fmla="*/ 99 w 119"/>
                <a:gd name="T25" fmla="*/ 178 h 178"/>
                <a:gd name="T26" fmla="*/ 99 w 119"/>
                <a:gd name="T27" fmla="*/ 170 h 178"/>
                <a:gd name="T28" fmla="*/ 18 w 119"/>
                <a:gd name="T29" fmla="*/ 170 h 178"/>
                <a:gd name="T30" fmla="*/ 18 w 119"/>
                <a:gd name="T31" fmla="*/ 146 h 178"/>
                <a:gd name="T32" fmla="*/ 10 w 119"/>
                <a:gd name="T33" fmla="*/ 138 h 178"/>
                <a:gd name="T34" fmla="*/ 0 w 119"/>
                <a:gd name="T35" fmla="*/ 132 h 178"/>
                <a:gd name="T36" fmla="*/ 2 w 119"/>
                <a:gd name="T37" fmla="*/ 114 h 178"/>
                <a:gd name="T38" fmla="*/ 22 w 119"/>
                <a:gd name="T39" fmla="*/ 96 h 178"/>
                <a:gd name="T40" fmla="*/ 32 w 119"/>
                <a:gd name="T41" fmla="*/ 96 h 178"/>
                <a:gd name="T42" fmla="*/ 43 w 119"/>
                <a:gd name="T43" fmla="*/ 104 h 178"/>
                <a:gd name="T44" fmla="*/ 83 w 119"/>
                <a:gd name="T45" fmla="*/ 28 h 178"/>
                <a:gd name="T46" fmla="*/ 93 w 119"/>
                <a:gd name="T47" fmla="*/ 26 h 178"/>
                <a:gd name="T48" fmla="*/ 91 w 119"/>
                <a:gd name="T49" fmla="*/ 12 h 178"/>
                <a:gd name="T50" fmla="*/ 91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9"/>
                <a:gd name="T79" fmla="*/ 0 h 178"/>
                <a:gd name="T80" fmla="*/ 119 w 119"/>
                <a:gd name="T81" fmla="*/ 178 h 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" name="Freeform 116"/>
            <p:cNvSpPr>
              <a:spLocks/>
            </p:cNvSpPr>
            <p:nvPr/>
          </p:nvSpPr>
          <p:spPr bwMode="auto">
            <a:xfrm>
              <a:off x="1769580" y="2492411"/>
              <a:ext cx="550077" cy="462665"/>
            </a:xfrm>
            <a:custGeom>
              <a:avLst/>
              <a:gdLst>
                <a:gd name="T0" fmla="*/ 94 w 187"/>
                <a:gd name="T1" fmla="*/ 146 h 150"/>
                <a:gd name="T2" fmla="*/ 64 w 187"/>
                <a:gd name="T3" fmla="*/ 150 h 150"/>
                <a:gd name="T4" fmla="*/ 44 w 187"/>
                <a:gd name="T5" fmla="*/ 148 h 150"/>
                <a:gd name="T6" fmla="*/ 46 w 187"/>
                <a:gd name="T7" fmla="*/ 132 h 150"/>
                <a:gd name="T8" fmla="*/ 22 w 187"/>
                <a:gd name="T9" fmla="*/ 118 h 150"/>
                <a:gd name="T10" fmla="*/ 2 w 187"/>
                <a:gd name="T11" fmla="*/ 116 h 150"/>
                <a:gd name="T12" fmla="*/ 0 w 187"/>
                <a:gd name="T13" fmla="*/ 78 h 150"/>
                <a:gd name="T14" fmla="*/ 22 w 187"/>
                <a:gd name="T15" fmla="*/ 52 h 150"/>
                <a:gd name="T16" fmla="*/ 10 w 187"/>
                <a:gd name="T17" fmla="*/ 42 h 150"/>
                <a:gd name="T18" fmla="*/ 12 w 187"/>
                <a:gd name="T19" fmla="*/ 34 h 150"/>
                <a:gd name="T20" fmla="*/ 24 w 187"/>
                <a:gd name="T21" fmla="*/ 2 h 150"/>
                <a:gd name="T22" fmla="*/ 54 w 187"/>
                <a:gd name="T23" fmla="*/ 2 h 150"/>
                <a:gd name="T24" fmla="*/ 70 w 187"/>
                <a:gd name="T25" fmla="*/ 14 h 150"/>
                <a:gd name="T26" fmla="*/ 80 w 187"/>
                <a:gd name="T27" fmla="*/ 8 h 150"/>
                <a:gd name="T28" fmla="*/ 108 w 187"/>
                <a:gd name="T29" fmla="*/ 18 h 150"/>
                <a:gd name="T30" fmla="*/ 114 w 187"/>
                <a:gd name="T31" fmla="*/ 10 h 150"/>
                <a:gd name="T32" fmla="*/ 149 w 187"/>
                <a:gd name="T33" fmla="*/ 14 h 150"/>
                <a:gd name="T34" fmla="*/ 171 w 187"/>
                <a:gd name="T35" fmla="*/ 0 h 150"/>
                <a:gd name="T36" fmla="*/ 185 w 187"/>
                <a:gd name="T37" fmla="*/ 14 h 150"/>
                <a:gd name="T38" fmla="*/ 187 w 187"/>
                <a:gd name="T39" fmla="*/ 40 h 150"/>
                <a:gd name="T40" fmla="*/ 177 w 187"/>
                <a:gd name="T41" fmla="*/ 42 h 150"/>
                <a:gd name="T42" fmla="*/ 137 w 187"/>
                <a:gd name="T43" fmla="*/ 118 h 150"/>
                <a:gd name="T44" fmla="*/ 126 w 187"/>
                <a:gd name="T45" fmla="*/ 110 h 150"/>
                <a:gd name="T46" fmla="*/ 116 w 187"/>
                <a:gd name="T47" fmla="*/ 110 h 150"/>
                <a:gd name="T48" fmla="*/ 96 w 187"/>
                <a:gd name="T49" fmla="*/ 128 h 150"/>
                <a:gd name="T50" fmla="*/ 94 w 187"/>
                <a:gd name="T51" fmla="*/ 146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50"/>
                <a:gd name="T80" fmla="*/ 187 w 187"/>
                <a:gd name="T81" fmla="*/ 150 h 1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" name="Freeform 117"/>
            <p:cNvSpPr>
              <a:spLocks/>
            </p:cNvSpPr>
            <p:nvPr/>
          </p:nvSpPr>
          <p:spPr bwMode="auto">
            <a:xfrm>
              <a:off x="1675817" y="2567438"/>
              <a:ext cx="159398" cy="293855"/>
            </a:xfrm>
            <a:custGeom>
              <a:avLst/>
              <a:gdLst>
                <a:gd name="T0" fmla="*/ 20 w 54"/>
                <a:gd name="T1" fmla="*/ 2 h 96"/>
                <a:gd name="T2" fmla="*/ 34 w 54"/>
                <a:gd name="T3" fmla="*/ 0 h 96"/>
                <a:gd name="T4" fmla="*/ 44 w 54"/>
                <a:gd name="T5" fmla="*/ 10 h 96"/>
                <a:gd name="T6" fmla="*/ 42 w 54"/>
                <a:gd name="T7" fmla="*/ 18 h 96"/>
                <a:gd name="T8" fmla="*/ 54 w 54"/>
                <a:gd name="T9" fmla="*/ 28 h 96"/>
                <a:gd name="T10" fmla="*/ 32 w 54"/>
                <a:gd name="T11" fmla="*/ 54 h 96"/>
                <a:gd name="T12" fmla="*/ 34 w 54"/>
                <a:gd name="T13" fmla="*/ 92 h 96"/>
                <a:gd name="T14" fmla="*/ 12 w 54"/>
                <a:gd name="T15" fmla="*/ 96 h 96"/>
                <a:gd name="T16" fmla="*/ 12 w 54"/>
                <a:gd name="T17" fmla="*/ 48 h 96"/>
                <a:gd name="T18" fmla="*/ 0 w 54"/>
                <a:gd name="T19" fmla="*/ 32 h 96"/>
                <a:gd name="T20" fmla="*/ 4 w 54"/>
                <a:gd name="T21" fmla="*/ 20 h 96"/>
                <a:gd name="T22" fmla="*/ 20 w 54"/>
                <a:gd name="T23" fmla="*/ 16 h 96"/>
                <a:gd name="T24" fmla="*/ 20 w 54"/>
                <a:gd name="T25" fmla="*/ 2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96"/>
                <a:gd name="T41" fmla="*/ 54 w 54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" name="Freeform 118"/>
            <p:cNvSpPr>
              <a:spLocks/>
            </p:cNvSpPr>
            <p:nvPr/>
          </p:nvSpPr>
          <p:spPr bwMode="auto">
            <a:xfrm>
              <a:off x="1622686" y="2629960"/>
              <a:ext cx="87512" cy="243837"/>
            </a:xfrm>
            <a:custGeom>
              <a:avLst/>
              <a:gdLst>
                <a:gd name="T0" fmla="*/ 30 w 30"/>
                <a:gd name="T1" fmla="*/ 76 h 80"/>
                <a:gd name="T2" fmla="*/ 16 w 30"/>
                <a:gd name="T3" fmla="*/ 80 h 80"/>
                <a:gd name="T4" fmla="*/ 12 w 30"/>
                <a:gd name="T5" fmla="*/ 48 h 80"/>
                <a:gd name="T6" fmla="*/ 8 w 30"/>
                <a:gd name="T7" fmla="*/ 34 h 80"/>
                <a:gd name="T8" fmla="*/ 12 w 30"/>
                <a:gd name="T9" fmla="*/ 18 h 80"/>
                <a:gd name="T10" fmla="*/ 0 w 30"/>
                <a:gd name="T11" fmla="*/ 0 h 80"/>
                <a:gd name="T12" fmla="*/ 22 w 30"/>
                <a:gd name="T13" fmla="*/ 0 h 80"/>
                <a:gd name="T14" fmla="*/ 18 w 30"/>
                <a:gd name="T15" fmla="*/ 12 h 80"/>
                <a:gd name="T16" fmla="*/ 30 w 30"/>
                <a:gd name="T17" fmla="*/ 28 h 80"/>
                <a:gd name="T18" fmla="*/ 30 w 30"/>
                <a:gd name="T19" fmla="*/ 7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80"/>
                <a:gd name="T32" fmla="*/ 30 w 3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" name="Freeform 119"/>
            <p:cNvSpPr>
              <a:spLocks/>
            </p:cNvSpPr>
            <p:nvPr/>
          </p:nvSpPr>
          <p:spPr bwMode="auto">
            <a:xfrm>
              <a:off x="1072609" y="1942215"/>
              <a:ext cx="762607" cy="722131"/>
            </a:xfrm>
            <a:custGeom>
              <a:avLst/>
              <a:gdLst>
                <a:gd name="T0" fmla="*/ 120 w 258"/>
                <a:gd name="T1" fmla="*/ 0 h 236"/>
                <a:gd name="T2" fmla="*/ 210 w 258"/>
                <a:gd name="T3" fmla="*/ 60 h 236"/>
                <a:gd name="T4" fmla="*/ 224 w 258"/>
                <a:gd name="T5" fmla="*/ 74 h 236"/>
                <a:gd name="T6" fmla="*/ 244 w 258"/>
                <a:gd name="T7" fmla="*/ 82 h 236"/>
                <a:gd name="T8" fmla="*/ 242 w 258"/>
                <a:gd name="T9" fmla="*/ 98 h 236"/>
                <a:gd name="T10" fmla="*/ 258 w 258"/>
                <a:gd name="T11" fmla="*/ 96 h 236"/>
                <a:gd name="T12" fmla="*/ 258 w 258"/>
                <a:gd name="T13" fmla="*/ 138 h 236"/>
                <a:gd name="T14" fmla="*/ 246 w 258"/>
                <a:gd name="T15" fmla="*/ 156 h 236"/>
                <a:gd name="T16" fmla="*/ 212 w 258"/>
                <a:gd name="T17" fmla="*/ 162 h 236"/>
                <a:gd name="T18" fmla="*/ 198 w 258"/>
                <a:gd name="T19" fmla="*/ 162 h 236"/>
                <a:gd name="T20" fmla="*/ 178 w 258"/>
                <a:gd name="T21" fmla="*/ 162 h 236"/>
                <a:gd name="T22" fmla="*/ 154 w 258"/>
                <a:gd name="T23" fmla="*/ 172 h 236"/>
                <a:gd name="T24" fmla="*/ 136 w 258"/>
                <a:gd name="T25" fmla="*/ 190 h 236"/>
                <a:gd name="T26" fmla="*/ 128 w 258"/>
                <a:gd name="T27" fmla="*/ 186 h 236"/>
                <a:gd name="T28" fmla="*/ 118 w 258"/>
                <a:gd name="T29" fmla="*/ 210 h 236"/>
                <a:gd name="T30" fmla="*/ 108 w 258"/>
                <a:gd name="T31" fmla="*/ 212 h 236"/>
                <a:gd name="T32" fmla="*/ 104 w 258"/>
                <a:gd name="T33" fmla="*/ 234 h 236"/>
                <a:gd name="T34" fmla="*/ 64 w 258"/>
                <a:gd name="T35" fmla="*/ 236 h 236"/>
                <a:gd name="T36" fmla="*/ 56 w 258"/>
                <a:gd name="T37" fmla="*/ 218 h 236"/>
                <a:gd name="T38" fmla="*/ 50 w 258"/>
                <a:gd name="T39" fmla="*/ 204 h 236"/>
                <a:gd name="T40" fmla="*/ 24 w 258"/>
                <a:gd name="T41" fmla="*/ 210 h 236"/>
                <a:gd name="T42" fmla="*/ 12 w 258"/>
                <a:gd name="T43" fmla="*/ 206 h 236"/>
                <a:gd name="T44" fmla="*/ 12 w 258"/>
                <a:gd name="T45" fmla="*/ 204 h 236"/>
                <a:gd name="T46" fmla="*/ 12 w 258"/>
                <a:gd name="T47" fmla="*/ 200 h 236"/>
                <a:gd name="T48" fmla="*/ 10 w 258"/>
                <a:gd name="T49" fmla="*/ 192 h 236"/>
                <a:gd name="T50" fmla="*/ 4 w 258"/>
                <a:gd name="T51" fmla="*/ 184 h 236"/>
                <a:gd name="T52" fmla="*/ 2 w 258"/>
                <a:gd name="T53" fmla="*/ 172 h 236"/>
                <a:gd name="T54" fmla="*/ 0 w 258"/>
                <a:gd name="T55" fmla="*/ 166 h 236"/>
                <a:gd name="T56" fmla="*/ 6 w 258"/>
                <a:gd name="T57" fmla="*/ 152 h 236"/>
                <a:gd name="T58" fmla="*/ 106 w 258"/>
                <a:gd name="T59" fmla="*/ 154 h 236"/>
                <a:gd name="T60" fmla="*/ 108 w 258"/>
                <a:gd name="T61" fmla="*/ 144 h 236"/>
                <a:gd name="T62" fmla="*/ 102 w 258"/>
                <a:gd name="T63" fmla="*/ 136 h 236"/>
                <a:gd name="T64" fmla="*/ 90 w 258"/>
                <a:gd name="T65" fmla="*/ 0 h 236"/>
                <a:gd name="T66" fmla="*/ 120 w 258"/>
                <a:gd name="T67" fmla="*/ 0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8"/>
                <a:gd name="T103" fmla="*/ 0 h 236"/>
                <a:gd name="T104" fmla="*/ 258 w 258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" name="Freeform 120"/>
            <p:cNvSpPr>
              <a:spLocks/>
            </p:cNvSpPr>
            <p:nvPr/>
          </p:nvSpPr>
          <p:spPr bwMode="auto">
            <a:xfrm>
              <a:off x="1382026" y="2439266"/>
              <a:ext cx="350049" cy="262593"/>
            </a:xfrm>
            <a:custGeom>
              <a:avLst/>
              <a:gdLst>
                <a:gd name="T0" fmla="*/ 44 w 120"/>
                <a:gd name="T1" fmla="*/ 62 h 86"/>
                <a:gd name="T2" fmla="*/ 44 w 120"/>
                <a:gd name="T3" fmla="*/ 84 h 86"/>
                <a:gd name="T4" fmla="*/ 30 w 120"/>
                <a:gd name="T5" fmla="*/ 78 h 86"/>
                <a:gd name="T6" fmla="*/ 20 w 120"/>
                <a:gd name="T7" fmla="*/ 86 h 86"/>
                <a:gd name="T8" fmla="*/ 0 w 120"/>
                <a:gd name="T9" fmla="*/ 72 h 86"/>
                <a:gd name="T10" fmla="*/ 4 w 120"/>
                <a:gd name="T11" fmla="*/ 50 h 86"/>
                <a:gd name="T12" fmla="*/ 14 w 120"/>
                <a:gd name="T13" fmla="*/ 48 h 86"/>
                <a:gd name="T14" fmla="*/ 24 w 120"/>
                <a:gd name="T15" fmla="*/ 24 h 86"/>
                <a:gd name="T16" fmla="*/ 32 w 120"/>
                <a:gd name="T17" fmla="*/ 28 h 86"/>
                <a:gd name="T18" fmla="*/ 50 w 120"/>
                <a:gd name="T19" fmla="*/ 10 h 86"/>
                <a:gd name="T20" fmla="*/ 74 w 120"/>
                <a:gd name="T21" fmla="*/ 0 h 86"/>
                <a:gd name="T22" fmla="*/ 94 w 120"/>
                <a:gd name="T23" fmla="*/ 0 h 86"/>
                <a:gd name="T24" fmla="*/ 90 w 120"/>
                <a:gd name="T25" fmla="*/ 8 h 86"/>
                <a:gd name="T26" fmla="*/ 92 w 120"/>
                <a:gd name="T27" fmla="*/ 14 h 86"/>
                <a:gd name="T28" fmla="*/ 104 w 120"/>
                <a:gd name="T29" fmla="*/ 28 h 86"/>
                <a:gd name="T30" fmla="*/ 102 w 120"/>
                <a:gd name="T31" fmla="*/ 34 h 86"/>
                <a:gd name="T32" fmla="*/ 120 w 120"/>
                <a:gd name="T33" fmla="*/ 44 h 86"/>
                <a:gd name="T34" fmla="*/ 120 w 120"/>
                <a:gd name="T35" fmla="*/ 58 h 86"/>
                <a:gd name="T36" fmla="*/ 104 w 120"/>
                <a:gd name="T37" fmla="*/ 62 h 86"/>
                <a:gd name="T38" fmla="*/ 82 w 120"/>
                <a:gd name="T39" fmla="*/ 62 h 86"/>
                <a:gd name="T40" fmla="*/ 44 w 120"/>
                <a:gd name="T41" fmla="*/ 62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86"/>
                <a:gd name="T65" fmla="*/ 120 w 120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" name="Freeform 121"/>
            <p:cNvSpPr>
              <a:spLocks/>
            </p:cNvSpPr>
            <p:nvPr/>
          </p:nvSpPr>
          <p:spPr bwMode="auto">
            <a:xfrm>
              <a:off x="1491417" y="2629960"/>
              <a:ext cx="178149" cy="306359"/>
            </a:xfrm>
            <a:custGeom>
              <a:avLst/>
              <a:gdLst>
                <a:gd name="T0" fmla="*/ 60 w 60"/>
                <a:gd name="T1" fmla="*/ 80 h 100"/>
                <a:gd name="T2" fmla="*/ 48 w 60"/>
                <a:gd name="T3" fmla="*/ 86 h 100"/>
                <a:gd name="T4" fmla="*/ 36 w 60"/>
                <a:gd name="T5" fmla="*/ 96 h 100"/>
                <a:gd name="T6" fmla="*/ 20 w 60"/>
                <a:gd name="T7" fmla="*/ 100 h 100"/>
                <a:gd name="T8" fmla="*/ 8 w 60"/>
                <a:gd name="T9" fmla="*/ 94 h 100"/>
                <a:gd name="T10" fmla="*/ 0 w 60"/>
                <a:gd name="T11" fmla="*/ 72 h 100"/>
                <a:gd name="T12" fmla="*/ 10 w 60"/>
                <a:gd name="T13" fmla="*/ 50 h 100"/>
                <a:gd name="T14" fmla="*/ 6 w 60"/>
                <a:gd name="T15" fmla="*/ 22 h 100"/>
                <a:gd name="T16" fmla="*/ 6 w 60"/>
                <a:gd name="T17" fmla="*/ 0 h 100"/>
                <a:gd name="T18" fmla="*/ 44 w 60"/>
                <a:gd name="T19" fmla="*/ 0 h 100"/>
                <a:gd name="T20" fmla="*/ 56 w 60"/>
                <a:gd name="T21" fmla="*/ 18 h 100"/>
                <a:gd name="T22" fmla="*/ 52 w 60"/>
                <a:gd name="T23" fmla="*/ 30 h 100"/>
                <a:gd name="T24" fmla="*/ 54 w 60"/>
                <a:gd name="T25" fmla="*/ 40 h 100"/>
                <a:gd name="T26" fmla="*/ 56 w 60"/>
                <a:gd name="T27" fmla="*/ 48 h 100"/>
                <a:gd name="T28" fmla="*/ 60 w 60"/>
                <a:gd name="T29" fmla="*/ 8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00"/>
                <a:gd name="T47" fmla="*/ 60 w 6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" name="Freeform 122"/>
            <p:cNvSpPr>
              <a:spLocks/>
            </p:cNvSpPr>
            <p:nvPr/>
          </p:nvSpPr>
          <p:spPr bwMode="auto">
            <a:xfrm>
              <a:off x="1244507" y="2658094"/>
              <a:ext cx="278165" cy="300107"/>
            </a:xfrm>
            <a:custGeom>
              <a:avLst/>
              <a:gdLst>
                <a:gd name="T0" fmla="*/ 92 w 94"/>
                <a:gd name="T1" fmla="*/ 84 h 98"/>
                <a:gd name="T2" fmla="*/ 50 w 94"/>
                <a:gd name="T3" fmla="*/ 84 h 98"/>
                <a:gd name="T4" fmla="*/ 24 w 94"/>
                <a:gd name="T5" fmla="*/ 94 h 98"/>
                <a:gd name="T6" fmla="*/ 12 w 94"/>
                <a:gd name="T7" fmla="*/ 98 h 98"/>
                <a:gd name="T8" fmla="*/ 16 w 94"/>
                <a:gd name="T9" fmla="*/ 78 h 98"/>
                <a:gd name="T10" fmla="*/ 14 w 94"/>
                <a:gd name="T11" fmla="*/ 72 h 98"/>
                <a:gd name="T12" fmla="*/ 8 w 94"/>
                <a:gd name="T13" fmla="*/ 68 h 98"/>
                <a:gd name="T14" fmla="*/ 0 w 94"/>
                <a:gd name="T15" fmla="*/ 66 h 98"/>
                <a:gd name="T16" fmla="*/ 0 w 94"/>
                <a:gd name="T17" fmla="*/ 56 h 98"/>
                <a:gd name="T18" fmla="*/ 0 w 94"/>
                <a:gd name="T19" fmla="*/ 48 h 98"/>
                <a:gd name="T20" fmla="*/ 6 w 94"/>
                <a:gd name="T21" fmla="*/ 44 h 98"/>
                <a:gd name="T22" fmla="*/ 4 w 94"/>
                <a:gd name="T23" fmla="*/ 34 h 98"/>
                <a:gd name="T24" fmla="*/ 10 w 94"/>
                <a:gd name="T25" fmla="*/ 32 h 98"/>
                <a:gd name="T26" fmla="*/ 8 w 94"/>
                <a:gd name="T27" fmla="*/ 18 h 98"/>
                <a:gd name="T28" fmla="*/ 4 w 94"/>
                <a:gd name="T29" fmla="*/ 10 h 98"/>
                <a:gd name="T30" fmla="*/ 6 w 94"/>
                <a:gd name="T31" fmla="*/ 2 h 98"/>
                <a:gd name="T32" fmla="*/ 46 w 94"/>
                <a:gd name="T33" fmla="*/ 0 h 98"/>
                <a:gd name="T34" fmla="*/ 66 w 94"/>
                <a:gd name="T35" fmla="*/ 14 h 98"/>
                <a:gd name="T36" fmla="*/ 76 w 94"/>
                <a:gd name="T37" fmla="*/ 6 h 98"/>
                <a:gd name="T38" fmla="*/ 90 w 94"/>
                <a:gd name="T39" fmla="*/ 12 h 98"/>
                <a:gd name="T40" fmla="*/ 94 w 94"/>
                <a:gd name="T41" fmla="*/ 40 h 98"/>
                <a:gd name="T42" fmla="*/ 84 w 94"/>
                <a:gd name="T43" fmla="*/ 62 h 98"/>
                <a:gd name="T44" fmla="*/ 92 w 94"/>
                <a:gd name="T45" fmla="*/ 84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98"/>
                <a:gd name="T71" fmla="*/ 94 w 94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3" name="Freeform 123"/>
            <p:cNvSpPr>
              <a:spLocks/>
            </p:cNvSpPr>
            <p:nvPr/>
          </p:nvSpPr>
          <p:spPr bwMode="auto">
            <a:xfrm>
              <a:off x="2088375" y="3058236"/>
              <a:ext cx="84388" cy="71902"/>
            </a:xfrm>
            <a:custGeom>
              <a:avLst/>
              <a:gdLst>
                <a:gd name="T0" fmla="*/ 4 w 29"/>
                <a:gd name="T1" fmla="*/ 0 h 24"/>
                <a:gd name="T2" fmla="*/ 29 w 29"/>
                <a:gd name="T3" fmla="*/ 0 h 24"/>
                <a:gd name="T4" fmla="*/ 26 w 29"/>
                <a:gd name="T5" fmla="*/ 22 h 24"/>
                <a:gd name="T6" fmla="*/ 2 w 29"/>
                <a:gd name="T7" fmla="*/ 24 h 24"/>
                <a:gd name="T8" fmla="*/ 0 w 29"/>
                <a:gd name="T9" fmla="*/ 10 h 24"/>
                <a:gd name="T10" fmla="*/ 4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4"/>
                <a:gd name="T20" fmla="*/ 29 w 29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4" name="Freeform 124"/>
            <p:cNvSpPr>
              <a:spLocks/>
            </p:cNvSpPr>
            <p:nvPr/>
          </p:nvSpPr>
          <p:spPr bwMode="auto">
            <a:xfrm>
              <a:off x="3666722" y="3755361"/>
              <a:ext cx="334421" cy="687745"/>
            </a:xfrm>
            <a:custGeom>
              <a:avLst/>
              <a:gdLst>
                <a:gd name="T0" fmla="*/ 22 w 114"/>
                <a:gd name="T1" fmla="*/ 70 h 224"/>
                <a:gd name="T2" fmla="*/ 46 w 114"/>
                <a:gd name="T3" fmla="*/ 60 h 224"/>
                <a:gd name="T4" fmla="*/ 70 w 114"/>
                <a:gd name="T5" fmla="*/ 44 h 224"/>
                <a:gd name="T6" fmla="*/ 78 w 114"/>
                <a:gd name="T7" fmla="*/ 30 h 224"/>
                <a:gd name="T8" fmla="*/ 86 w 114"/>
                <a:gd name="T9" fmla="*/ 26 h 224"/>
                <a:gd name="T10" fmla="*/ 94 w 114"/>
                <a:gd name="T11" fmla="*/ 10 h 224"/>
                <a:gd name="T12" fmla="*/ 96 w 114"/>
                <a:gd name="T13" fmla="*/ 0 h 224"/>
                <a:gd name="T14" fmla="*/ 108 w 114"/>
                <a:gd name="T15" fmla="*/ 20 h 224"/>
                <a:gd name="T16" fmla="*/ 112 w 114"/>
                <a:gd name="T17" fmla="*/ 40 h 224"/>
                <a:gd name="T18" fmla="*/ 114 w 114"/>
                <a:gd name="T19" fmla="*/ 52 h 224"/>
                <a:gd name="T20" fmla="*/ 114 w 114"/>
                <a:gd name="T21" fmla="*/ 64 h 224"/>
                <a:gd name="T22" fmla="*/ 102 w 114"/>
                <a:gd name="T23" fmla="*/ 66 h 224"/>
                <a:gd name="T24" fmla="*/ 102 w 114"/>
                <a:gd name="T25" fmla="*/ 82 h 224"/>
                <a:gd name="T26" fmla="*/ 82 w 114"/>
                <a:gd name="T27" fmla="*/ 150 h 224"/>
                <a:gd name="T28" fmla="*/ 74 w 114"/>
                <a:gd name="T29" fmla="*/ 182 h 224"/>
                <a:gd name="T30" fmla="*/ 62 w 114"/>
                <a:gd name="T31" fmla="*/ 214 h 224"/>
                <a:gd name="T32" fmla="*/ 40 w 114"/>
                <a:gd name="T33" fmla="*/ 224 h 224"/>
                <a:gd name="T34" fmla="*/ 18 w 114"/>
                <a:gd name="T35" fmla="*/ 222 h 224"/>
                <a:gd name="T36" fmla="*/ 8 w 114"/>
                <a:gd name="T37" fmla="*/ 202 h 224"/>
                <a:gd name="T38" fmla="*/ 6 w 114"/>
                <a:gd name="T39" fmla="*/ 182 h 224"/>
                <a:gd name="T40" fmla="*/ 0 w 114"/>
                <a:gd name="T41" fmla="*/ 164 h 224"/>
                <a:gd name="T42" fmla="*/ 16 w 114"/>
                <a:gd name="T43" fmla="*/ 142 h 224"/>
                <a:gd name="T44" fmla="*/ 20 w 114"/>
                <a:gd name="T45" fmla="*/ 122 h 224"/>
                <a:gd name="T46" fmla="*/ 16 w 114"/>
                <a:gd name="T47" fmla="*/ 106 h 224"/>
                <a:gd name="T48" fmla="*/ 10 w 114"/>
                <a:gd name="T49" fmla="*/ 90 h 224"/>
                <a:gd name="T50" fmla="*/ 18 w 114"/>
                <a:gd name="T51" fmla="*/ 80 h 224"/>
                <a:gd name="T52" fmla="*/ 22 w 114"/>
                <a:gd name="T53" fmla="*/ 70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24"/>
                <a:gd name="T83" fmla="*/ 114 w 114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2419671" y="4264916"/>
              <a:ext cx="768858" cy="665863"/>
            </a:xfrm>
            <a:custGeom>
              <a:avLst/>
              <a:gdLst>
                <a:gd name="T0" fmla="*/ 0 w 260"/>
                <a:gd name="T1" fmla="*/ 108 h 218"/>
                <a:gd name="T2" fmla="*/ 2 w 260"/>
                <a:gd name="T3" fmla="*/ 104 h 218"/>
                <a:gd name="T4" fmla="*/ 6 w 260"/>
                <a:gd name="T5" fmla="*/ 102 h 218"/>
                <a:gd name="T6" fmla="*/ 8 w 260"/>
                <a:gd name="T7" fmla="*/ 102 h 218"/>
                <a:gd name="T8" fmla="*/ 14 w 260"/>
                <a:gd name="T9" fmla="*/ 110 h 218"/>
                <a:gd name="T10" fmla="*/ 22 w 260"/>
                <a:gd name="T11" fmla="*/ 114 h 218"/>
                <a:gd name="T12" fmla="*/ 38 w 260"/>
                <a:gd name="T13" fmla="*/ 114 h 218"/>
                <a:gd name="T14" fmla="*/ 54 w 260"/>
                <a:gd name="T15" fmla="*/ 104 h 218"/>
                <a:gd name="T16" fmla="*/ 54 w 260"/>
                <a:gd name="T17" fmla="*/ 46 h 218"/>
                <a:gd name="T18" fmla="*/ 66 w 260"/>
                <a:gd name="T19" fmla="*/ 58 h 218"/>
                <a:gd name="T20" fmla="*/ 66 w 260"/>
                <a:gd name="T21" fmla="*/ 78 h 218"/>
                <a:gd name="T22" fmla="*/ 82 w 260"/>
                <a:gd name="T23" fmla="*/ 78 h 218"/>
                <a:gd name="T24" fmla="*/ 96 w 260"/>
                <a:gd name="T25" fmla="*/ 66 h 218"/>
                <a:gd name="T26" fmla="*/ 100 w 260"/>
                <a:gd name="T27" fmla="*/ 54 h 218"/>
                <a:gd name="T28" fmla="*/ 110 w 260"/>
                <a:gd name="T29" fmla="*/ 54 h 218"/>
                <a:gd name="T30" fmla="*/ 120 w 260"/>
                <a:gd name="T31" fmla="*/ 62 h 218"/>
                <a:gd name="T32" fmla="*/ 140 w 260"/>
                <a:gd name="T33" fmla="*/ 60 h 218"/>
                <a:gd name="T34" fmla="*/ 148 w 260"/>
                <a:gd name="T35" fmla="*/ 46 h 218"/>
                <a:gd name="T36" fmla="*/ 186 w 260"/>
                <a:gd name="T37" fmla="*/ 6 h 218"/>
                <a:gd name="T38" fmla="*/ 196 w 260"/>
                <a:gd name="T39" fmla="*/ 6 h 218"/>
                <a:gd name="T40" fmla="*/ 198 w 260"/>
                <a:gd name="T41" fmla="*/ 0 h 218"/>
                <a:gd name="T42" fmla="*/ 228 w 260"/>
                <a:gd name="T43" fmla="*/ 2 h 218"/>
                <a:gd name="T44" fmla="*/ 236 w 260"/>
                <a:gd name="T45" fmla="*/ 8 h 218"/>
                <a:gd name="T46" fmla="*/ 244 w 260"/>
                <a:gd name="T47" fmla="*/ 32 h 218"/>
                <a:gd name="T48" fmla="*/ 244 w 260"/>
                <a:gd name="T49" fmla="*/ 68 h 218"/>
                <a:gd name="T50" fmla="*/ 244 w 260"/>
                <a:gd name="T51" fmla="*/ 78 h 218"/>
                <a:gd name="T52" fmla="*/ 260 w 260"/>
                <a:gd name="T53" fmla="*/ 80 h 218"/>
                <a:gd name="T54" fmla="*/ 254 w 260"/>
                <a:gd name="T55" fmla="*/ 90 h 218"/>
                <a:gd name="T56" fmla="*/ 254 w 260"/>
                <a:gd name="T57" fmla="*/ 104 h 218"/>
                <a:gd name="T58" fmla="*/ 246 w 260"/>
                <a:gd name="T59" fmla="*/ 110 h 218"/>
                <a:gd name="T60" fmla="*/ 230 w 260"/>
                <a:gd name="T61" fmla="*/ 130 h 218"/>
                <a:gd name="T62" fmla="*/ 224 w 260"/>
                <a:gd name="T63" fmla="*/ 142 h 218"/>
                <a:gd name="T64" fmla="*/ 210 w 260"/>
                <a:gd name="T65" fmla="*/ 160 h 218"/>
                <a:gd name="T66" fmla="*/ 188 w 260"/>
                <a:gd name="T67" fmla="*/ 176 h 218"/>
                <a:gd name="T68" fmla="*/ 164 w 260"/>
                <a:gd name="T69" fmla="*/ 198 h 218"/>
                <a:gd name="T70" fmla="*/ 142 w 260"/>
                <a:gd name="T71" fmla="*/ 202 h 218"/>
                <a:gd name="T72" fmla="*/ 128 w 260"/>
                <a:gd name="T73" fmla="*/ 208 h 218"/>
                <a:gd name="T74" fmla="*/ 110 w 260"/>
                <a:gd name="T75" fmla="*/ 206 h 218"/>
                <a:gd name="T76" fmla="*/ 88 w 260"/>
                <a:gd name="T77" fmla="*/ 206 h 218"/>
                <a:gd name="T78" fmla="*/ 70 w 260"/>
                <a:gd name="T79" fmla="*/ 212 h 218"/>
                <a:gd name="T80" fmla="*/ 50 w 260"/>
                <a:gd name="T81" fmla="*/ 218 h 218"/>
                <a:gd name="T82" fmla="*/ 34 w 260"/>
                <a:gd name="T83" fmla="*/ 210 h 218"/>
                <a:gd name="T84" fmla="*/ 28 w 260"/>
                <a:gd name="T85" fmla="*/ 198 h 218"/>
                <a:gd name="T86" fmla="*/ 20 w 260"/>
                <a:gd name="T87" fmla="*/ 184 h 218"/>
                <a:gd name="T88" fmla="*/ 30 w 260"/>
                <a:gd name="T89" fmla="*/ 172 h 218"/>
                <a:gd name="T90" fmla="*/ 22 w 260"/>
                <a:gd name="T91" fmla="*/ 158 h 218"/>
                <a:gd name="T92" fmla="*/ 12 w 260"/>
                <a:gd name="T93" fmla="*/ 144 h 218"/>
                <a:gd name="T94" fmla="*/ 6 w 260"/>
                <a:gd name="T95" fmla="*/ 122 h 218"/>
                <a:gd name="T96" fmla="*/ 0 w 260"/>
                <a:gd name="T97" fmla="*/ 108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18"/>
                <a:gd name="T149" fmla="*/ 260 w 26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auto">
            <a:xfrm>
              <a:off x="2825978" y="3946052"/>
              <a:ext cx="356300" cy="325116"/>
            </a:xfrm>
            <a:custGeom>
              <a:avLst/>
              <a:gdLst>
                <a:gd name="T0" fmla="*/ 60 w 120"/>
                <a:gd name="T1" fmla="*/ 104 h 106"/>
                <a:gd name="T2" fmla="*/ 58 w 120"/>
                <a:gd name="T3" fmla="*/ 98 h 106"/>
                <a:gd name="T4" fmla="*/ 44 w 120"/>
                <a:gd name="T5" fmla="*/ 96 h 106"/>
                <a:gd name="T6" fmla="*/ 36 w 120"/>
                <a:gd name="T7" fmla="*/ 76 h 106"/>
                <a:gd name="T8" fmla="*/ 12 w 120"/>
                <a:gd name="T9" fmla="*/ 64 h 106"/>
                <a:gd name="T10" fmla="*/ 8 w 120"/>
                <a:gd name="T11" fmla="*/ 48 h 106"/>
                <a:gd name="T12" fmla="*/ 0 w 120"/>
                <a:gd name="T13" fmla="*/ 36 h 106"/>
                <a:gd name="T14" fmla="*/ 28 w 120"/>
                <a:gd name="T15" fmla="*/ 34 h 106"/>
                <a:gd name="T16" fmla="*/ 42 w 120"/>
                <a:gd name="T17" fmla="*/ 16 h 106"/>
                <a:gd name="T18" fmla="*/ 54 w 120"/>
                <a:gd name="T19" fmla="*/ 14 h 106"/>
                <a:gd name="T20" fmla="*/ 62 w 120"/>
                <a:gd name="T21" fmla="*/ 0 h 106"/>
                <a:gd name="T22" fmla="*/ 78 w 120"/>
                <a:gd name="T23" fmla="*/ 0 h 106"/>
                <a:gd name="T24" fmla="*/ 118 w 120"/>
                <a:gd name="T25" fmla="*/ 14 h 106"/>
                <a:gd name="T26" fmla="*/ 120 w 120"/>
                <a:gd name="T27" fmla="*/ 42 h 106"/>
                <a:gd name="T28" fmla="*/ 120 w 120"/>
                <a:gd name="T29" fmla="*/ 72 h 106"/>
                <a:gd name="T30" fmla="*/ 112 w 120"/>
                <a:gd name="T31" fmla="*/ 90 h 106"/>
                <a:gd name="T32" fmla="*/ 90 w 120"/>
                <a:gd name="T33" fmla="*/ 106 h 106"/>
                <a:gd name="T34" fmla="*/ 60 w 120"/>
                <a:gd name="T35" fmla="*/ 104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06"/>
                <a:gd name="T56" fmla="*/ 120 w 120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auto">
            <a:xfrm>
              <a:off x="2579069" y="4055467"/>
              <a:ext cx="425059" cy="447033"/>
            </a:xfrm>
            <a:custGeom>
              <a:avLst/>
              <a:gdLst>
                <a:gd name="T0" fmla="*/ 0 w 144"/>
                <a:gd name="T1" fmla="*/ 114 h 146"/>
                <a:gd name="T2" fmla="*/ 0 w 144"/>
                <a:gd name="T3" fmla="*/ 66 h 146"/>
                <a:gd name="T4" fmla="*/ 14 w 144"/>
                <a:gd name="T5" fmla="*/ 66 h 146"/>
                <a:gd name="T6" fmla="*/ 16 w 144"/>
                <a:gd name="T7" fmla="*/ 4 h 146"/>
                <a:gd name="T8" fmla="*/ 50 w 144"/>
                <a:gd name="T9" fmla="*/ 0 h 146"/>
                <a:gd name="T10" fmla="*/ 56 w 144"/>
                <a:gd name="T11" fmla="*/ 8 h 146"/>
                <a:gd name="T12" fmla="*/ 84 w 144"/>
                <a:gd name="T13" fmla="*/ 0 h 146"/>
                <a:gd name="T14" fmla="*/ 92 w 144"/>
                <a:gd name="T15" fmla="*/ 12 h 146"/>
                <a:gd name="T16" fmla="*/ 96 w 144"/>
                <a:gd name="T17" fmla="*/ 28 h 146"/>
                <a:gd name="T18" fmla="*/ 120 w 144"/>
                <a:gd name="T19" fmla="*/ 40 h 146"/>
                <a:gd name="T20" fmla="*/ 128 w 144"/>
                <a:gd name="T21" fmla="*/ 60 h 146"/>
                <a:gd name="T22" fmla="*/ 142 w 144"/>
                <a:gd name="T23" fmla="*/ 62 h 146"/>
                <a:gd name="T24" fmla="*/ 144 w 144"/>
                <a:gd name="T25" fmla="*/ 70 h 146"/>
                <a:gd name="T26" fmla="*/ 142 w 144"/>
                <a:gd name="T27" fmla="*/ 74 h 146"/>
                <a:gd name="T28" fmla="*/ 132 w 144"/>
                <a:gd name="T29" fmla="*/ 74 h 146"/>
                <a:gd name="T30" fmla="*/ 94 w 144"/>
                <a:gd name="T31" fmla="*/ 114 h 146"/>
                <a:gd name="T32" fmla="*/ 86 w 144"/>
                <a:gd name="T33" fmla="*/ 128 h 146"/>
                <a:gd name="T34" fmla="*/ 66 w 144"/>
                <a:gd name="T35" fmla="*/ 130 h 146"/>
                <a:gd name="T36" fmla="*/ 56 w 144"/>
                <a:gd name="T37" fmla="*/ 122 h 146"/>
                <a:gd name="T38" fmla="*/ 46 w 144"/>
                <a:gd name="T39" fmla="*/ 122 h 146"/>
                <a:gd name="T40" fmla="*/ 42 w 144"/>
                <a:gd name="T41" fmla="*/ 134 h 146"/>
                <a:gd name="T42" fmla="*/ 28 w 144"/>
                <a:gd name="T43" fmla="*/ 146 h 146"/>
                <a:gd name="T44" fmla="*/ 12 w 144"/>
                <a:gd name="T45" fmla="*/ 146 h 146"/>
                <a:gd name="T46" fmla="*/ 12 w 144"/>
                <a:gd name="T47" fmla="*/ 126 h 146"/>
                <a:gd name="T48" fmla="*/ 0 w 144"/>
                <a:gd name="T49" fmla="*/ 114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6"/>
                <a:gd name="T77" fmla="*/ 144 w 144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8" name="Freeform 128"/>
            <p:cNvSpPr>
              <a:spLocks/>
            </p:cNvSpPr>
            <p:nvPr/>
          </p:nvSpPr>
          <p:spPr bwMode="auto">
            <a:xfrm>
              <a:off x="2207141" y="4024206"/>
              <a:ext cx="418809" cy="587709"/>
            </a:xfrm>
            <a:custGeom>
              <a:avLst/>
              <a:gdLst>
                <a:gd name="T0" fmla="*/ 0 w 142"/>
                <a:gd name="T1" fmla="*/ 0 h 192"/>
                <a:gd name="T2" fmla="*/ 98 w 142"/>
                <a:gd name="T3" fmla="*/ 0 h 192"/>
                <a:gd name="T4" fmla="*/ 106 w 142"/>
                <a:gd name="T5" fmla="*/ 6 h 192"/>
                <a:gd name="T6" fmla="*/ 134 w 142"/>
                <a:gd name="T7" fmla="*/ 8 h 192"/>
                <a:gd name="T8" fmla="*/ 142 w 142"/>
                <a:gd name="T9" fmla="*/ 14 h 192"/>
                <a:gd name="T10" fmla="*/ 140 w 142"/>
                <a:gd name="T11" fmla="*/ 76 h 192"/>
                <a:gd name="T12" fmla="*/ 126 w 142"/>
                <a:gd name="T13" fmla="*/ 76 h 192"/>
                <a:gd name="T14" fmla="*/ 126 w 142"/>
                <a:gd name="T15" fmla="*/ 182 h 192"/>
                <a:gd name="T16" fmla="*/ 110 w 142"/>
                <a:gd name="T17" fmla="*/ 192 h 192"/>
                <a:gd name="T18" fmla="*/ 94 w 142"/>
                <a:gd name="T19" fmla="*/ 192 h 192"/>
                <a:gd name="T20" fmla="*/ 86 w 142"/>
                <a:gd name="T21" fmla="*/ 188 h 192"/>
                <a:gd name="T22" fmla="*/ 80 w 142"/>
                <a:gd name="T23" fmla="*/ 180 h 192"/>
                <a:gd name="T24" fmla="*/ 72 w 142"/>
                <a:gd name="T25" fmla="*/ 186 h 192"/>
                <a:gd name="T26" fmla="*/ 52 w 142"/>
                <a:gd name="T27" fmla="*/ 164 h 192"/>
                <a:gd name="T28" fmla="*/ 44 w 142"/>
                <a:gd name="T29" fmla="*/ 126 h 192"/>
                <a:gd name="T30" fmla="*/ 38 w 142"/>
                <a:gd name="T31" fmla="*/ 114 h 192"/>
                <a:gd name="T32" fmla="*/ 38 w 142"/>
                <a:gd name="T33" fmla="*/ 82 h 192"/>
                <a:gd name="T34" fmla="*/ 12 w 142"/>
                <a:gd name="T35" fmla="*/ 36 h 192"/>
                <a:gd name="T36" fmla="*/ 0 w 142"/>
                <a:gd name="T37" fmla="*/ 16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92"/>
                <a:gd name="T62" fmla="*/ 142 w 142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auto">
            <a:xfrm>
              <a:off x="3069762" y="3680334"/>
              <a:ext cx="478193" cy="828419"/>
            </a:xfrm>
            <a:custGeom>
              <a:avLst/>
              <a:gdLst>
                <a:gd name="T0" fmla="*/ 0 w 162"/>
                <a:gd name="T1" fmla="*/ 88 h 270"/>
                <a:gd name="T2" fmla="*/ 0 w 162"/>
                <a:gd name="T3" fmla="*/ 72 h 270"/>
                <a:gd name="T4" fmla="*/ 50 w 162"/>
                <a:gd name="T5" fmla="*/ 64 h 270"/>
                <a:gd name="T6" fmla="*/ 66 w 162"/>
                <a:gd name="T7" fmla="*/ 64 h 270"/>
                <a:gd name="T8" fmla="*/ 64 w 162"/>
                <a:gd name="T9" fmla="*/ 94 h 270"/>
                <a:gd name="T10" fmla="*/ 76 w 162"/>
                <a:gd name="T11" fmla="*/ 106 h 270"/>
                <a:gd name="T12" fmla="*/ 86 w 162"/>
                <a:gd name="T13" fmla="*/ 92 h 270"/>
                <a:gd name="T14" fmla="*/ 84 w 162"/>
                <a:gd name="T15" fmla="*/ 64 h 270"/>
                <a:gd name="T16" fmla="*/ 70 w 162"/>
                <a:gd name="T17" fmla="*/ 48 h 270"/>
                <a:gd name="T18" fmla="*/ 64 w 162"/>
                <a:gd name="T19" fmla="*/ 32 h 270"/>
                <a:gd name="T20" fmla="*/ 68 w 162"/>
                <a:gd name="T21" fmla="*/ 16 h 270"/>
                <a:gd name="T22" fmla="*/ 90 w 162"/>
                <a:gd name="T23" fmla="*/ 18 h 270"/>
                <a:gd name="T24" fmla="*/ 116 w 162"/>
                <a:gd name="T25" fmla="*/ 20 h 270"/>
                <a:gd name="T26" fmla="*/ 142 w 162"/>
                <a:gd name="T27" fmla="*/ 10 h 270"/>
                <a:gd name="T28" fmla="*/ 158 w 162"/>
                <a:gd name="T29" fmla="*/ 0 h 270"/>
                <a:gd name="T30" fmla="*/ 158 w 162"/>
                <a:gd name="T31" fmla="*/ 40 h 270"/>
                <a:gd name="T32" fmla="*/ 162 w 162"/>
                <a:gd name="T33" fmla="*/ 80 h 270"/>
                <a:gd name="T34" fmla="*/ 144 w 162"/>
                <a:gd name="T35" fmla="*/ 98 h 270"/>
                <a:gd name="T36" fmla="*/ 112 w 162"/>
                <a:gd name="T37" fmla="*/ 118 h 270"/>
                <a:gd name="T38" fmla="*/ 76 w 162"/>
                <a:gd name="T39" fmla="*/ 150 h 270"/>
                <a:gd name="T40" fmla="*/ 68 w 162"/>
                <a:gd name="T41" fmla="*/ 154 h 270"/>
                <a:gd name="T42" fmla="*/ 70 w 162"/>
                <a:gd name="T43" fmla="*/ 168 h 270"/>
                <a:gd name="T44" fmla="*/ 80 w 162"/>
                <a:gd name="T45" fmla="*/ 196 h 270"/>
                <a:gd name="T46" fmla="*/ 76 w 162"/>
                <a:gd name="T47" fmla="*/ 228 h 270"/>
                <a:gd name="T48" fmla="*/ 38 w 162"/>
                <a:gd name="T49" fmla="*/ 248 h 270"/>
                <a:gd name="T50" fmla="*/ 34 w 162"/>
                <a:gd name="T51" fmla="*/ 256 h 270"/>
                <a:gd name="T52" fmla="*/ 38 w 162"/>
                <a:gd name="T53" fmla="*/ 264 h 270"/>
                <a:gd name="T54" fmla="*/ 40 w 162"/>
                <a:gd name="T55" fmla="*/ 270 h 270"/>
                <a:gd name="T56" fmla="*/ 24 w 162"/>
                <a:gd name="T57" fmla="*/ 268 h 270"/>
                <a:gd name="T58" fmla="*/ 24 w 162"/>
                <a:gd name="T59" fmla="*/ 258 h 270"/>
                <a:gd name="T60" fmla="*/ 24 w 162"/>
                <a:gd name="T61" fmla="*/ 222 h 270"/>
                <a:gd name="T62" fmla="*/ 16 w 162"/>
                <a:gd name="T63" fmla="*/ 198 h 270"/>
                <a:gd name="T64" fmla="*/ 8 w 162"/>
                <a:gd name="T65" fmla="*/ 192 h 270"/>
                <a:gd name="T66" fmla="*/ 30 w 162"/>
                <a:gd name="T67" fmla="*/ 176 h 270"/>
                <a:gd name="T68" fmla="*/ 38 w 162"/>
                <a:gd name="T69" fmla="*/ 158 h 270"/>
                <a:gd name="T70" fmla="*/ 38 w 162"/>
                <a:gd name="T71" fmla="*/ 128 h 270"/>
                <a:gd name="T72" fmla="*/ 36 w 162"/>
                <a:gd name="T73" fmla="*/ 100 h 270"/>
                <a:gd name="T74" fmla="*/ 0 w 162"/>
                <a:gd name="T75" fmla="*/ 88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270"/>
                <a:gd name="T116" fmla="*/ 162 w 162"/>
                <a:gd name="T117" fmla="*/ 270 h 2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3176027" y="3639693"/>
              <a:ext cx="146897" cy="365756"/>
            </a:xfrm>
            <a:custGeom>
              <a:avLst/>
              <a:gdLst>
                <a:gd name="T0" fmla="*/ 4 w 50"/>
                <a:gd name="T1" fmla="*/ 50 h 120"/>
                <a:gd name="T2" fmla="*/ 10 w 50"/>
                <a:gd name="T3" fmla="*/ 44 h 120"/>
                <a:gd name="T4" fmla="*/ 12 w 50"/>
                <a:gd name="T5" fmla="*/ 18 h 120"/>
                <a:gd name="T6" fmla="*/ 14 w 50"/>
                <a:gd name="T7" fmla="*/ 14 h 120"/>
                <a:gd name="T8" fmla="*/ 8 w 50"/>
                <a:gd name="T9" fmla="*/ 0 h 120"/>
                <a:gd name="T10" fmla="*/ 22 w 50"/>
                <a:gd name="T11" fmla="*/ 0 h 120"/>
                <a:gd name="T12" fmla="*/ 30 w 50"/>
                <a:gd name="T13" fmla="*/ 12 h 120"/>
                <a:gd name="T14" fmla="*/ 32 w 50"/>
                <a:gd name="T15" fmla="*/ 30 h 120"/>
                <a:gd name="T16" fmla="*/ 28 w 50"/>
                <a:gd name="T17" fmla="*/ 46 h 120"/>
                <a:gd name="T18" fmla="*/ 34 w 50"/>
                <a:gd name="T19" fmla="*/ 62 h 120"/>
                <a:gd name="T20" fmla="*/ 48 w 50"/>
                <a:gd name="T21" fmla="*/ 78 h 120"/>
                <a:gd name="T22" fmla="*/ 50 w 50"/>
                <a:gd name="T23" fmla="*/ 106 h 120"/>
                <a:gd name="T24" fmla="*/ 40 w 50"/>
                <a:gd name="T25" fmla="*/ 120 h 120"/>
                <a:gd name="T26" fmla="*/ 28 w 50"/>
                <a:gd name="T27" fmla="*/ 108 h 120"/>
                <a:gd name="T28" fmla="*/ 30 w 50"/>
                <a:gd name="T29" fmla="*/ 78 h 120"/>
                <a:gd name="T30" fmla="*/ 10 w 50"/>
                <a:gd name="T31" fmla="*/ 78 h 120"/>
                <a:gd name="T32" fmla="*/ 0 w 50"/>
                <a:gd name="T33" fmla="*/ 64 h 120"/>
                <a:gd name="T34" fmla="*/ 4 w 50"/>
                <a:gd name="T35" fmla="*/ 50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120"/>
                <a:gd name="T56" fmla="*/ 50 w 50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2675957" y="3577171"/>
              <a:ext cx="540702" cy="478296"/>
            </a:xfrm>
            <a:custGeom>
              <a:avLst/>
              <a:gdLst>
                <a:gd name="T0" fmla="*/ 52 w 184"/>
                <a:gd name="T1" fmla="*/ 156 h 156"/>
                <a:gd name="T2" fmla="*/ 46 w 184"/>
                <a:gd name="T3" fmla="*/ 150 h 156"/>
                <a:gd name="T4" fmla="*/ 20 w 184"/>
                <a:gd name="T5" fmla="*/ 148 h 156"/>
                <a:gd name="T6" fmla="*/ 2 w 184"/>
                <a:gd name="T7" fmla="*/ 128 h 156"/>
                <a:gd name="T8" fmla="*/ 0 w 184"/>
                <a:gd name="T9" fmla="*/ 76 h 156"/>
                <a:gd name="T10" fmla="*/ 30 w 184"/>
                <a:gd name="T11" fmla="*/ 76 h 156"/>
                <a:gd name="T12" fmla="*/ 30 w 184"/>
                <a:gd name="T13" fmla="*/ 42 h 156"/>
                <a:gd name="T14" fmla="*/ 48 w 184"/>
                <a:gd name="T15" fmla="*/ 50 h 156"/>
                <a:gd name="T16" fmla="*/ 68 w 184"/>
                <a:gd name="T17" fmla="*/ 58 h 156"/>
                <a:gd name="T18" fmla="*/ 82 w 184"/>
                <a:gd name="T19" fmla="*/ 52 h 156"/>
                <a:gd name="T20" fmla="*/ 90 w 184"/>
                <a:gd name="T21" fmla="*/ 64 h 156"/>
                <a:gd name="T22" fmla="*/ 102 w 184"/>
                <a:gd name="T23" fmla="*/ 70 h 156"/>
                <a:gd name="T24" fmla="*/ 110 w 184"/>
                <a:gd name="T25" fmla="*/ 82 h 156"/>
                <a:gd name="T26" fmla="*/ 124 w 184"/>
                <a:gd name="T27" fmla="*/ 82 h 156"/>
                <a:gd name="T28" fmla="*/ 124 w 184"/>
                <a:gd name="T29" fmla="*/ 64 h 156"/>
                <a:gd name="T30" fmla="*/ 110 w 184"/>
                <a:gd name="T31" fmla="*/ 58 h 156"/>
                <a:gd name="T32" fmla="*/ 100 w 184"/>
                <a:gd name="T33" fmla="*/ 48 h 156"/>
                <a:gd name="T34" fmla="*/ 104 w 184"/>
                <a:gd name="T35" fmla="*/ 26 h 156"/>
                <a:gd name="T36" fmla="*/ 102 w 184"/>
                <a:gd name="T37" fmla="*/ 8 h 156"/>
                <a:gd name="T38" fmla="*/ 118 w 184"/>
                <a:gd name="T39" fmla="*/ 0 h 156"/>
                <a:gd name="T40" fmla="*/ 136 w 184"/>
                <a:gd name="T41" fmla="*/ 0 h 156"/>
                <a:gd name="T42" fmla="*/ 178 w 184"/>
                <a:gd name="T43" fmla="*/ 20 h 156"/>
                <a:gd name="T44" fmla="*/ 184 w 184"/>
                <a:gd name="T45" fmla="*/ 34 h 156"/>
                <a:gd name="T46" fmla="*/ 180 w 184"/>
                <a:gd name="T47" fmla="*/ 40 h 156"/>
                <a:gd name="T48" fmla="*/ 180 w 184"/>
                <a:gd name="T49" fmla="*/ 64 h 156"/>
                <a:gd name="T50" fmla="*/ 174 w 184"/>
                <a:gd name="T51" fmla="*/ 70 h 156"/>
                <a:gd name="T52" fmla="*/ 170 w 184"/>
                <a:gd name="T53" fmla="*/ 84 h 156"/>
                <a:gd name="T54" fmla="*/ 180 w 184"/>
                <a:gd name="T55" fmla="*/ 98 h 156"/>
                <a:gd name="T56" fmla="*/ 134 w 184"/>
                <a:gd name="T57" fmla="*/ 106 h 156"/>
                <a:gd name="T58" fmla="*/ 134 w 184"/>
                <a:gd name="T59" fmla="*/ 122 h 156"/>
                <a:gd name="T60" fmla="*/ 114 w 184"/>
                <a:gd name="T61" fmla="*/ 120 h 156"/>
                <a:gd name="T62" fmla="*/ 106 w 184"/>
                <a:gd name="T63" fmla="*/ 134 h 156"/>
                <a:gd name="T64" fmla="*/ 94 w 184"/>
                <a:gd name="T65" fmla="*/ 136 h 156"/>
                <a:gd name="T66" fmla="*/ 80 w 184"/>
                <a:gd name="T67" fmla="*/ 154 h 156"/>
                <a:gd name="T68" fmla="*/ 52 w 184"/>
                <a:gd name="T69" fmla="*/ 156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56"/>
                <a:gd name="T107" fmla="*/ 184 w 184"/>
                <a:gd name="T108" fmla="*/ 156 h 1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2" name="Freeform 132"/>
            <p:cNvSpPr>
              <a:spLocks/>
            </p:cNvSpPr>
            <p:nvPr/>
          </p:nvSpPr>
          <p:spPr bwMode="auto">
            <a:xfrm>
              <a:off x="3022882" y="3223921"/>
              <a:ext cx="512572" cy="518935"/>
            </a:xfrm>
            <a:custGeom>
              <a:avLst/>
              <a:gdLst>
                <a:gd name="T0" fmla="*/ 18 w 174"/>
                <a:gd name="T1" fmla="*/ 116 h 170"/>
                <a:gd name="T2" fmla="*/ 16 w 174"/>
                <a:gd name="T3" fmla="*/ 100 h 170"/>
                <a:gd name="T4" fmla="*/ 2 w 174"/>
                <a:gd name="T5" fmla="*/ 82 h 170"/>
                <a:gd name="T6" fmla="*/ 0 w 174"/>
                <a:gd name="T7" fmla="*/ 56 h 170"/>
                <a:gd name="T8" fmla="*/ 20 w 174"/>
                <a:gd name="T9" fmla="*/ 34 h 170"/>
                <a:gd name="T10" fmla="*/ 16 w 174"/>
                <a:gd name="T11" fmla="*/ 20 h 170"/>
                <a:gd name="T12" fmla="*/ 22 w 174"/>
                <a:gd name="T13" fmla="*/ 12 h 170"/>
                <a:gd name="T14" fmla="*/ 16 w 174"/>
                <a:gd name="T15" fmla="*/ 0 h 170"/>
                <a:gd name="T16" fmla="*/ 38 w 174"/>
                <a:gd name="T17" fmla="*/ 0 h 170"/>
                <a:gd name="T18" fmla="*/ 76 w 174"/>
                <a:gd name="T19" fmla="*/ 2 h 170"/>
                <a:gd name="T20" fmla="*/ 128 w 174"/>
                <a:gd name="T21" fmla="*/ 30 h 170"/>
                <a:gd name="T22" fmla="*/ 132 w 174"/>
                <a:gd name="T23" fmla="*/ 40 h 170"/>
                <a:gd name="T24" fmla="*/ 156 w 174"/>
                <a:gd name="T25" fmla="*/ 58 h 170"/>
                <a:gd name="T26" fmla="*/ 150 w 174"/>
                <a:gd name="T27" fmla="*/ 72 h 170"/>
                <a:gd name="T28" fmla="*/ 148 w 174"/>
                <a:gd name="T29" fmla="*/ 86 h 170"/>
                <a:gd name="T30" fmla="*/ 156 w 174"/>
                <a:gd name="T31" fmla="*/ 98 h 170"/>
                <a:gd name="T32" fmla="*/ 156 w 174"/>
                <a:gd name="T33" fmla="*/ 126 h 170"/>
                <a:gd name="T34" fmla="*/ 174 w 174"/>
                <a:gd name="T35" fmla="*/ 150 h 170"/>
                <a:gd name="T36" fmla="*/ 158 w 174"/>
                <a:gd name="T37" fmla="*/ 160 h 170"/>
                <a:gd name="T38" fmla="*/ 132 w 174"/>
                <a:gd name="T39" fmla="*/ 170 h 170"/>
                <a:gd name="T40" fmla="*/ 84 w 174"/>
                <a:gd name="T41" fmla="*/ 166 h 170"/>
                <a:gd name="T42" fmla="*/ 82 w 174"/>
                <a:gd name="T43" fmla="*/ 148 h 170"/>
                <a:gd name="T44" fmla="*/ 74 w 174"/>
                <a:gd name="T45" fmla="*/ 136 h 170"/>
                <a:gd name="T46" fmla="*/ 60 w 174"/>
                <a:gd name="T47" fmla="*/ 136 h 170"/>
                <a:gd name="T48" fmla="*/ 18 w 174"/>
                <a:gd name="T49" fmla="*/ 116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"/>
                <a:gd name="T76" fmla="*/ 0 h 170"/>
                <a:gd name="T77" fmla="*/ 174 w 17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3016631" y="3283317"/>
              <a:ext cx="65633" cy="109415"/>
            </a:xfrm>
            <a:custGeom>
              <a:avLst/>
              <a:gdLst>
                <a:gd name="T0" fmla="*/ 18 w 22"/>
                <a:gd name="T1" fmla="*/ 0 h 36"/>
                <a:gd name="T2" fmla="*/ 10 w 22"/>
                <a:gd name="T3" fmla="*/ 2 h 36"/>
                <a:gd name="T4" fmla="*/ 0 w 22"/>
                <a:gd name="T5" fmla="*/ 12 h 36"/>
                <a:gd name="T6" fmla="*/ 2 w 22"/>
                <a:gd name="T7" fmla="*/ 36 h 36"/>
                <a:gd name="T8" fmla="*/ 22 w 22"/>
                <a:gd name="T9" fmla="*/ 14 h 36"/>
                <a:gd name="T10" fmla="*/ 18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6"/>
                <a:gd name="T20" fmla="*/ 22 w 2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4" name="Freeform 134"/>
            <p:cNvSpPr>
              <a:spLocks/>
            </p:cNvSpPr>
            <p:nvPr/>
          </p:nvSpPr>
          <p:spPr bwMode="auto">
            <a:xfrm>
              <a:off x="2997878" y="3223921"/>
              <a:ext cx="90637" cy="96909"/>
            </a:xfrm>
            <a:custGeom>
              <a:avLst/>
              <a:gdLst>
                <a:gd name="T0" fmla="*/ 10 w 30"/>
                <a:gd name="T1" fmla="*/ 2 h 32"/>
                <a:gd name="T2" fmla="*/ 24 w 30"/>
                <a:gd name="T3" fmla="*/ 0 h 32"/>
                <a:gd name="T4" fmla="*/ 30 w 30"/>
                <a:gd name="T5" fmla="*/ 12 h 32"/>
                <a:gd name="T6" fmla="*/ 24 w 30"/>
                <a:gd name="T7" fmla="*/ 20 h 32"/>
                <a:gd name="T8" fmla="*/ 16 w 30"/>
                <a:gd name="T9" fmla="*/ 22 h 32"/>
                <a:gd name="T10" fmla="*/ 6 w 30"/>
                <a:gd name="T11" fmla="*/ 32 h 32"/>
                <a:gd name="T12" fmla="*/ 0 w 30"/>
                <a:gd name="T13" fmla="*/ 16 h 32"/>
                <a:gd name="T14" fmla="*/ 10 w 30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2"/>
                <a:gd name="T26" fmla="*/ 30 w 3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5" name="Freeform 135"/>
            <p:cNvSpPr>
              <a:spLocks/>
            </p:cNvSpPr>
            <p:nvPr/>
          </p:nvSpPr>
          <p:spPr bwMode="auto">
            <a:xfrm>
              <a:off x="3029132" y="2970705"/>
              <a:ext cx="253159" cy="259468"/>
            </a:xfrm>
            <a:custGeom>
              <a:avLst/>
              <a:gdLst>
                <a:gd name="T0" fmla="*/ 0 w 86"/>
                <a:gd name="T1" fmla="*/ 84 h 84"/>
                <a:gd name="T2" fmla="*/ 2 w 86"/>
                <a:gd name="T3" fmla="*/ 64 h 84"/>
                <a:gd name="T4" fmla="*/ 6 w 86"/>
                <a:gd name="T5" fmla="*/ 52 h 84"/>
                <a:gd name="T6" fmla="*/ 26 w 86"/>
                <a:gd name="T7" fmla="*/ 34 h 84"/>
                <a:gd name="T8" fmla="*/ 26 w 86"/>
                <a:gd name="T9" fmla="*/ 30 h 84"/>
                <a:gd name="T10" fmla="*/ 20 w 86"/>
                <a:gd name="T11" fmla="*/ 28 h 84"/>
                <a:gd name="T12" fmla="*/ 16 w 86"/>
                <a:gd name="T13" fmla="*/ 4 h 84"/>
                <a:gd name="T14" fmla="*/ 68 w 86"/>
                <a:gd name="T15" fmla="*/ 0 h 84"/>
                <a:gd name="T16" fmla="*/ 80 w 86"/>
                <a:gd name="T17" fmla="*/ 20 h 84"/>
                <a:gd name="T18" fmla="*/ 86 w 86"/>
                <a:gd name="T19" fmla="*/ 42 h 84"/>
                <a:gd name="T20" fmla="*/ 72 w 86"/>
                <a:gd name="T21" fmla="*/ 58 h 84"/>
                <a:gd name="T22" fmla="*/ 76 w 86"/>
                <a:gd name="T23" fmla="*/ 72 h 84"/>
                <a:gd name="T24" fmla="*/ 70 w 86"/>
                <a:gd name="T25" fmla="*/ 84 h 84"/>
                <a:gd name="T26" fmla="*/ 36 w 86"/>
                <a:gd name="T27" fmla="*/ 82 h 84"/>
                <a:gd name="T28" fmla="*/ 14 w 86"/>
                <a:gd name="T29" fmla="*/ 82 h 84"/>
                <a:gd name="T30" fmla="*/ 0 w 86"/>
                <a:gd name="T31" fmla="*/ 84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84"/>
                <a:gd name="T50" fmla="*/ 86 w 8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2207141" y="3455254"/>
              <a:ext cx="618837" cy="625223"/>
            </a:xfrm>
            <a:custGeom>
              <a:avLst/>
              <a:gdLst>
                <a:gd name="T0" fmla="*/ 0 w 210"/>
                <a:gd name="T1" fmla="*/ 186 h 204"/>
                <a:gd name="T2" fmla="*/ 0 w 210"/>
                <a:gd name="T3" fmla="*/ 162 h 204"/>
                <a:gd name="T4" fmla="*/ 8 w 210"/>
                <a:gd name="T5" fmla="*/ 126 h 204"/>
                <a:gd name="T6" fmla="*/ 28 w 210"/>
                <a:gd name="T7" fmla="*/ 94 h 204"/>
                <a:gd name="T8" fmla="*/ 28 w 210"/>
                <a:gd name="T9" fmla="*/ 78 h 204"/>
                <a:gd name="T10" fmla="*/ 16 w 210"/>
                <a:gd name="T11" fmla="*/ 52 h 204"/>
                <a:gd name="T12" fmla="*/ 20 w 210"/>
                <a:gd name="T13" fmla="*/ 38 h 204"/>
                <a:gd name="T14" fmla="*/ 0 w 210"/>
                <a:gd name="T15" fmla="*/ 2 h 204"/>
                <a:gd name="T16" fmla="*/ 10 w 210"/>
                <a:gd name="T17" fmla="*/ 0 h 204"/>
                <a:gd name="T18" fmla="*/ 72 w 210"/>
                <a:gd name="T19" fmla="*/ 0 h 204"/>
                <a:gd name="T20" fmla="*/ 76 w 210"/>
                <a:gd name="T21" fmla="*/ 14 h 204"/>
                <a:gd name="T22" fmla="*/ 86 w 210"/>
                <a:gd name="T23" fmla="*/ 32 h 204"/>
                <a:gd name="T24" fmla="*/ 116 w 210"/>
                <a:gd name="T25" fmla="*/ 34 h 204"/>
                <a:gd name="T26" fmla="*/ 126 w 210"/>
                <a:gd name="T27" fmla="*/ 18 h 204"/>
                <a:gd name="T28" fmla="*/ 152 w 210"/>
                <a:gd name="T29" fmla="*/ 24 h 204"/>
                <a:gd name="T30" fmla="*/ 154 w 210"/>
                <a:gd name="T31" fmla="*/ 64 h 204"/>
                <a:gd name="T32" fmla="*/ 164 w 210"/>
                <a:gd name="T33" fmla="*/ 70 h 204"/>
                <a:gd name="T34" fmla="*/ 162 w 210"/>
                <a:gd name="T35" fmla="*/ 82 h 204"/>
                <a:gd name="T36" fmla="*/ 188 w 210"/>
                <a:gd name="T37" fmla="*/ 82 h 204"/>
                <a:gd name="T38" fmla="*/ 188 w 210"/>
                <a:gd name="T39" fmla="*/ 116 h 204"/>
                <a:gd name="T40" fmla="*/ 158 w 210"/>
                <a:gd name="T41" fmla="*/ 116 h 204"/>
                <a:gd name="T42" fmla="*/ 160 w 210"/>
                <a:gd name="T43" fmla="*/ 168 h 204"/>
                <a:gd name="T44" fmla="*/ 178 w 210"/>
                <a:gd name="T45" fmla="*/ 188 h 204"/>
                <a:gd name="T46" fmla="*/ 204 w 210"/>
                <a:gd name="T47" fmla="*/ 190 h 204"/>
                <a:gd name="T48" fmla="*/ 210 w 210"/>
                <a:gd name="T49" fmla="*/ 196 h 204"/>
                <a:gd name="T50" fmla="*/ 204 w 210"/>
                <a:gd name="T51" fmla="*/ 196 h 204"/>
                <a:gd name="T52" fmla="*/ 182 w 210"/>
                <a:gd name="T53" fmla="*/ 204 h 204"/>
                <a:gd name="T54" fmla="*/ 176 w 210"/>
                <a:gd name="T55" fmla="*/ 196 h 204"/>
                <a:gd name="T56" fmla="*/ 142 w 210"/>
                <a:gd name="T57" fmla="*/ 200 h 204"/>
                <a:gd name="T58" fmla="*/ 134 w 210"/>
                <a:gd name="T59" fmla="*/ 194 h 204"/>
                <a:gd name="T60" fmla="*/ 106 w 210"/>
                <a:gd name="T61" fmla="*/ 192 h 204"/>
                <a:gd name="T62" fmla="*/ 98 w 210"/>
                <a:gd name="T63" fmla="*/ 186 h 204"/>
                <a:gd name="T64" fmla="*/ 0 w 210"/>
                <a:gd name="T65" fmla="*/ 186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04"/>
                <a:gd name="T101" fmla="*/ 210 w 210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7" name="Freeform 137"/>
            <p:cNvSpPr>
              <a:spLocks/>
            </p:cNvSpPr>
            <p:nvPr/>
          </p:nvSpPr>
          <p:spPr bwMode="auto">
            <a:xfrm>
              <a:off x="2225894" y="2911310"/>
              <a:ext cx="878249" cy="919077"/>
            </a:xfrm>
            <a:custGeom>
              <a:avLst/>
              <a:gdLst>
                <a:gd name="T0" fmla="*/ 0 w 298"/>
                <a:gd name="T1" fmla="*/ 176 h 300"/>
                <a:gd name="T2" fmla="*/ 6 w 298"/>
                <a:gd name="T3" fmla="*/ 162 h 300"/>
                <a:gd name="T4" fmla="*/ 14 w 298"/>
                <a:gd name="T5" fmla="*/ 160 h 300"/>
                <a:gd name="T6" fmla="*/ 34 w 298"/>
                <a:gd name="T7" fmla="*/ 156 h 300"/>
                <a:gd name="T8" fmla="*/ 60 w 298"/>
                <a:gd name="T9" fmla="*/ 144 h 300"/>
                <a:gd name="T10" fmla="*/ 64 w 298"/>
                <a:gd name="T11" fmla="*/ 112 h 300"/>
                <a:gd name="T12" fmla="*/ 88 w 298"/>
                <a:gd name="T13" fmla="*/ 74 h 300"/>
                <a:gd name="T14" fmla="*/ 94 w 298"/>
                <a:gd name="T15" fmla="*/ 42 h 300"/>
                <a:gd name="T16" fmla="*/ 96 w 298"/>
                <a:gd name="T17" fmla="*/ 30 h 300"/>
                <a:gd name="T18" fmla="*/ 98 w 298"/>
                <a:gd name="T19" fmla="*/ 16 h 300"/>
                <a:gd name="T20" fmla="*/ 112 w 298"/>
                <a:gd name="T21" fmla="*/ 0 h 300"/>
                <a:gd name="T22" fmla="*/ 126 w 298"/>
                <a:gd name="T23" fmla="*/ 14 h 300"/>
                <a:gd name="T24" fmla="*/ 138 w 298"/>
                <a:gd name="T25" fmla="*/ 18 h 300"/>
                <a:gd name="T26" fmla="*/ 160 w 298"/>
                <a:gd name="T27" fmla="*/ 20 h 300"/>
                <a:gd name="T28" fmla="*/ 172 w 298"/>
                <a:gd name="T29" fmla="*/ 12 h 300"/>
                <a:gd name="T30" fmla="*/ 206 w 298"/>
                <a:gd name="T31" fmla="*/ 2 h 300"/>
                <a:gd name="T32" fmla="*/ 236 w 298"/>
                <a:gd name="T33" fmla="*/ 4 h 300"/>
                <a:gd name="T34" fmla="*/ 244 w 298"/>
                <a:gd name="T35" fmla="*/ 14 h 300"/>
                <a:gd name="T36" fmla="*/ 272 w 298"/>
                <a:gd name="T37" fmla="*/ 12 h 300"/>
                <a:gd name="T38" fmla="*/ 288 w 298"/>
                <a:gd name="T39" fmla="*/ 24 h 300"/>
                <a:gd name="T40" fmla="*/ 292 w 298"/>
                <a:gd name="T41" fmla="*/ 48 h 300"/>
                <a:gd name="T42" fmla="*/ 298 w 298"/>
                <a:gd name="T43" fmla="*/ 50 h 300"/>
                <a:gd name="T44" fmla="*/ 298 w 298"/>
                <a:gd name="T45" fmla="*/ 54 h 300"/>
                <a:gd name="T46" fmla="*/ 278 w 298"/>
                <a:gd name="T47" fmla="*/ 72 h 300"/>
                <a:gd name="T48" fmla="*/ 274 w 298"/>
                <a:gd name="T49" fmla="*/ 84 h 300"/>
                <a:gd name="T50" fmla="*/ 272 w 298"/>
                <a:gd name="T51" fmla="*/ 104 h 300"/>
                <a:gd name="T52" fmla="*/ 262 w 298"/>
                <a:gd name="T53" fmla="*/ 118 h 300"/>
                <a:gd name="T54" fmla="*/ 268 w 298"/>
                <a:gd name="T55" fmla="*/ 134 h 300"/>
                <a:gd name="T56" fmla="*/ 270 w 298"/>
                <a:gd name="T57" fmla="*/ 158 h 300"/>
                <a:gd name="T58" fmla="*/ 270 w 298"/>
                <a:gd name="T59" fmla="*/ 172 h 300"/>
                <a:gd name="T60" fmla="*/ 272 w 298"/>
                <a:gd name="T61" fmla="*/ 184 h 300"/>
                <a:gd name="T62" fmla="*/ 286 w 298"/>
                <a:gd name="T63" fmla="*/ 202 h 300"/>
                <a:gd name="T64" fmla="*/ 288 w 298"/>
                <a:gd name="T65" fmla="*/ 218 h 300"/>
                <a:gd name="T66" fmla="*/ 270 w 298"/>
                <a:gd name="T67" fmla="*/ 218 h 300"/>
                <a:gd name="T68" fmla="*/ 254 w 298"/>
                <a:gd name="T69" fmla="*/ 226 h 300"/>
                <a:gd name="T70" fmla="*/ 256 w 298"/>
                <a:gd name="T71" fmla="*/ 244 h 300"/>
                <a:gd name="T72" fmla="*/ 252 w 298"/>
                <a:gd name="T73" fmla="*/ 266 h 300"/>
                <a:gd name="T74" fmla="*/ 262 w 298"/>
                <a:gd name="T75" fmla="*/ 276 h 300"/>
                <a:gd name="T76" fmla="*/ 276 w 298"/>
                <a:gd name="T77" fmla="*/ 282 h 300"/>
                <a:gd name="T78" fmla="*/ 276 w 298"/>
                <a:gd name="T79" fmla="*/ 300 h 300"/>
                <a:gd name="T80" fmla="*/ 262 w 298"/>
                <a:gd name="T81" fmla="*/ 300 h 300"/>
                <a:gd name="T82" fmla="*/ 254 w 298"/>
                <a:gd name="T83" fmla="*/ 288 h 300"/>
                <a:gd name="T84" fmla="*/ 242 w 298"/>
                <a:gd name="T85" fmla="*/ 282 h 300"/>
                <a:gd name="T86" fmla="*/ 234 w 298"/>
                <a:gd name="T87" fmla="*/ 270 h 300"/>
                <a:gd name="T88" fmla="*/ 220 w 298"/>
                <a:gd name="T89" fmla="*/ 276 h 300"/>
                <a:gd name="T90" fmla="*/ 182 w 298"/>
                <a:gd name="T91" fmla="*/ 260 h 300"/>
                <a:gd name="T92" fmla="*/ 156 w 298"/>
                <a:gd name="T93" fmla="*/ 260 h 300"/>
                <a:gd name="T94" fmla="*/ 158 w 298"/>
                <a:gd name="T95" fmla="*/ 248 h 300"/>
                <a:gd name="T96" fmla="*/ 148 w 298"/>
                <a:gd name="T97" fmla="*/ 242 h 300"/>
                <a:gd name="T98" fmla="*/ 146 w 298"/>
                <a:gd name="T99" fmla="*/ 202 h 300"/>
                <a:gd name="T100" fmla="*/ 120 w 298"/>
                <a:gd name="T101" fmla="*/ 196 h 300"/>
                <a:gd name="T102" fmla="*/ 110 w 298"/>
                <a:gd name="T103" fmla="*/ 212 h 300"/>
                <a:gd name="T104" fmla="*/ 80 w 298"/>
                <a:gd name="T105" fmla="*/ 210 h 300"/>
                <a:gd name="T106" fmla="*/ 70 w 298"/>
                <a:gd name="T107" fmla="*/ 192 h 300"/>
                <a:gd name="T108" fmla="*/ 66 w 298"/>
                <a:gd name="T109" fmla="*/ 178 h 300"/>
                <a:gd name="T110" fmla="*/ 6 w 298"/>
                <a:gd name="T111" fmla="*/ 178 h 300"/>
                <a:gd name="T112" fmla="*/ 0 w 298"/>
                <a:gd name="T113" fmla="*/ 176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300"/>
                <a:gd name="T173" fmla="*/ 298 w 298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8" name="Freeform 138"/>
            <p:cNvSpPr>
              <a:spLocks/>
            </p:cNvSpPr>
            <p:nvPr/>
          </p:nvSpPr>
          <p:spPr bwMode="auto">
            <a:xfrm>
              <a:off x="2207141" y="3386479"/>
              <a:ext cx="37505" cy="62522"/>
            </a:xfrm>
            <a:custGeom>
              <a:avLst/>
              <a:gdLst>
                <a:gd name="T0" fmla="*/ 0 w 12"/>
                <a:gd name="T1" fmla="*/ 4 h 20"/>
                <a:gd name="T2" fmla="*/ 10 w 12"/>
                <a:gd name="T3" fmla="*/ 0 h 20"/>
                <a:gd name="T4" fmla="*/ 12 w 12"/>
                <a:gd name="T5" fmla="*/ 4 h 20"/>
                <a:gd name="T6" fmla="*/ 10 w 12"/>
                <a:gd name="T7" fmla="*/ 12 h 20"/>
                <a:gd name="T8" fmla="*/ 0 w 12"/>
                <a:gd name="T9" fmla="*/ 20 h 20"/>
                <a:gd name="T10" fmla="*/ 0 w 12"/>
                <a:gd name="T11" fmla="*/ 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0"/>
                <a:gd name="T20" fmla="*/ 12 w 1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9" name="Freeform 139"/>
            <p:cNvSpPr>
              <a:spLocks/>
            </p:cNvSpPr>
            <p:nvPr/>
          </p:nvSpPr>
          <p:spPr bwMode="auto">
            <a:xfrm>
              <a:off x="2166512" y="2995714"/>
              <a:ext cx="343798" cy="403270"/>
            </a:xfrm>
            <a:custGeom>
              <a:avLst/>
              <a:gdLst>
                <a:gd name="T0" fmla="*/ 0 w 117"/>
                <a:gd name="T1" fmla="*/ 116 h 132"/>
                <a:gd name="T2" fmla="*/ 15 w 117"/>
                <a:gd name="T3" fmla="*/ 116 h 132"/>
                <a:gd name="T4" fmla="*/ 15 w 117"/>
                <a:gd name="T5" fmla="*/ 106 h 132"/>
                <a:gd name="T6" fmla="*/ 7 w 117"/>
                <a:gd name="T7" fmla="*/ 106 h 132"/>
                <a:gd name="T8" fmla="*/ 7 w 117"/>
                <a:gd name="T9" fmla="*/ 94 h 132"/>
                <a:gd name="T10" fmla="*/ 15 w 117"/>
                <a:gd name="T11" fmla="*/ 94 h 132"/>
                <a:gd name="T12" fmla="*/ 25 w 117"/>
                <a:gd name="T13" fmla="*/ 86 h 132"/>
                <a:gd name="T14" fmla="*/ 31 w 117"/>
                <a:gd name="T15" fmla="*/ 94 h 132"/>
                <a:gd name="T16" fmla="*/ 49 w 117"/>
                <a:gd name="T17" fmla="*/ 96 h 132"/>
                <a:gd name="T18" fmla="*/ 53 w 117"/>
                <a:gd name="T19" fmla="*/ 88 h 132"/>
                <a:gd name="T20" fmla="*/ 53 w 117"/>
                <a:gd name="T21" fmla="*/ 68 h 132"/>
                <a:gd name="T22" fmla="*/ 45 w 117"/>
                <a:gd name="T23" fmla="*/ 62 h 132"/>
                <a:gd name="T24" fmla="*/ 45 w 117"/>
                <a:gd name="T25" fmla="*/ 50 h 132"/>
                <a:gd name="T26" fmla="*/ 53 w 117"/>
                <a:gd name="T27" fmla="*/ 44 h 132"/>
                <a:gd name="T28" fmla="*/ 49 w 117"/>
                <a:gd name="T29" fmla="*/ 34 h 132"/>
                <a:gd name="T30" fmla="*/ 35 w 117"/>
                <a:gd name="T31" fmla="*/ 36 h 132"/>
                <a:gd name="T32" fmla="*/ 31 w 117"/>
                <a:gd name="T33" fmla="*/ 20 h 132"/>
                <a:gd name="T34" fmla="*/ 59 w 117"/>
                <a:gd name="T35" fmla="*/ 20 h 132"/>
                <a:gd name="T36" fmla="*/ 59 w 117"/>
                <a:gd name="T37" fmla="*/ 28 h 132"/>
                <a:gd name="T38" fmla="*/ 77 w 117"/>
                <a:gd name="T39" fmla="*/ 26 h 132"/>
                <a:gd name="T40" fmla="*/ 79 w 117"/>
                <a:gd name="T41" fmla="*/ 12 h 132"/>
                <a:gd name="T42" fmla="*/ 87 w 117"/>
                <a:gd name="T43" fmla="*/ 0 h 132"/>
                <a:gd name="T44" fmla="*/ 117 w 117"/>
                <a:gd name="T45" fmla="*/ 2 h 132"/>
                <a:gd name="T46" fmla="*/ 109 w 117"/>
                <a:gd name="T47" fmla="*/ 46 h 132"/>
                <a:gd name="T48" fmla="*/ 85 w 117"/>
                <a:gd name="T49" fmla="*/ 84 h 132"/>
                <a:gd name="T50" fmla="*/ 81 w 117"/>
                <a:gd name="T51" fmla="*/ 116 h 132"/>
                <a:gd name="T52" fmla="*/ 55 w 117"/>
                <a:gd name="T53" fmla="*/ 128 h 132"/>
                <a:gd name="T54" fmla="*/ 27 w 117"/>
                <a:gd name="T55" fmla="*/ 132 h 132"/>
                <a:gd name="T56" fmla="*/ 25 w 117"/>
                <a:gd name="T57" fmla="*/ 128 h 132"/>
                <a:gd name="T58" fmla="*/ 15 w 117"/>
                <a:gd name="T59" fmla="*/ 132 h 132"/>
                <a:gd name="T60" fmla="*/ 0 w 117"/>
                <a:gd name="T61" fmla="*/ 116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"/>
                <a:gd name="T94" fmla="*/ 0 h 132"/>
                <a:gd name="T95" fmla="*/ 117 w 117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0" name="Freeform 140"/>
            <p:cNvSpPr>
              <a:spLocks/>
            </p:cNvSpPr>
            <p:nvPr/>
          </p:nvSpPr>
          <p:spPr bwMode="auto">
            <a:xfrm>
              <a:off x="3229160" y="2948823"/>
              <a:ext cx="371926" cy="450160"/>
            </a:xfrm>
            <a:custGeom>
              <a:avLst/>
              <a:gdLst>
                <a:gd name="T0" fmla="*/ 8 w 126"/>
                <a:gd name="T1" fmla="*/ 0 h 148"/>
                <a:gd name="T2" fmla="*/ 28 w 126"/>
                <a:gd name="T3" fmla="*/ 0 h 148"/>
                <a:gd name="T4" fmla="*/ 64 w 126"/>
                <a:gd name="T5" fmla="*/ 16 h 148"/>
                <a:gd name="T6" fmla="*/ 88 w 126"/>
                <a:gd name="T7" fmla="*/ 18 h 148"/>
                <a:gd name="T8" fmla="*/ 108 w 126"/>
                <a:gd name="T9" fmla="*/ 6 h 148"/>
                <a:gd name="T10" fmla="*/ 114 w 126"/>
                <a:gd name="T11" fmla="*/ 14 h 148"/>
                <a:gd name="T12" fmla="*/ 126 w 126"/>
                <a:gd name="T13" fmla="*/ 10 h 148"/>
                <a:gd name="T14" fmla="*/ 126 w 126"/>
                <a:gd name="T15" fmla="*/ 20 h 148"/>
                <a:gd name="T16" fmla="*/ 110 w 126"/>
                <a:gd name="T17" fmla="*/ 30 h 148"/>
                <a:gd name="T18" fmla="*/ 112 w 126"/>
                <a:gd name="T19" fmla="*/ 86 h 148"/>
                <a:gd name="T20" fmla="*/ 122 w 126"/>
                <a:gd name="T21" fmla="*/ 98 h 148"/>
                <a:gd name="T22" fmla="*/ 112 w 126"/>
                <a:gd name="T23" fmla="*/ 106 h 148"/>
                <a:gd name="T24" fmla="*/ 100 w 126"/>
                <a:gd name="T25" fmla="*/ 118 h 148"/>
                <a:gd name="T26" fmla="*/ 92 w 126"/>
                <a:gd name="T27" fmla="*/ 136 h 148"/>
                <a:gd name="T28" fmla="*/ 86 w 126"/>
                <a:gd name="T29" fmla="*/ 148 h 148"/>
                <a:gd name="T30" fmla="*/ 62 w 126"/>
                <a:gd name="T31" fmla="*/ 130 h 148"/>
                <a:gd name="T32" fmla="*/ 58 w 126"/>
                <a:gd name="T33" fmla="*/ 120 h 148"/>
                <a:gd name="T34" fmla="*/ 6 w 126"/>
                <a:gd name="T35" fmla="*/ 92 h 148"/>
                <a:gd name="T36" fmla="*/ 2 w 126"/>
                <a:gd name="T37" fmla="*/ 92 h 148"/>
                <a:gd name="T38" fmla="*/ 6 w 126"/>
                <a:gd name="T39" fmla="*/ 78 h 148"/>
                <a:gd name="T40" fmla="*/ 4 w 126"/>
                <a:gd name="T41" fmla="*/ 66 h 148"/>
                <a:gd name="T42" fmla="*/ 18 w 126"/>
                <a:gd name="T43" fmla="*/ 50 h 148"/>
                <a:gd name="T44" fmla="*/ 12 w 126"/>
                <a:gd name="T45" fmla="*/ 28 h 148"/>
                <a:gd name="T46" fmla="*/ 0 w 126"/>
                <a:gd name="T47" fmla="*/ 8 h 148"/>
                <a:gd name="T48" fmla="*/ 8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148"/>
                <a:gd name="T77" fmla="*/ 126 w 126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1" name="Freeform 141"/>
            <p:cNvSpPr>
              <a:spLocks/>
            </p:cNvSpPr>
            <p:nvPr/>
          </p:nvSpPr>
          <p:spPr bwMode="auto">
            <a:xfrm>
              <a:off x="2060247" y="3058236"/>
              <a:ext cx="259410" cy="293855"/>
            </a:xfrm>
            <a:custGeom>
              <a:avLst/>
              <a:gdLst>
                <a:gd name="T0" fmla="*/ 39 w 89"/>
                <a:gd name="T1" fmla="*/ 0 h 96"/>
                <a:gd name="T2" fmla="*/ 67 w 89"/>
                <a:gd name="T3" fmla="*/ 0 h 96"/>
                <a:gd name="T4" fmla="*/ 71 w 89"/>
                <a:gd name="T5" fmla="*/ 16 h 96"/>
                <a:gd name="T6" fmla="*/ 85 w 89"/>
                <a:gd name="T7" fmla="*/ 14 h 96"/>
                <a:gd name="T8" fmla="*/ 89 w 89"/>
                <a:gd name="T9" fmla="*/ 24 h 96"/>
                <a:gd name="T10" fmla="*/ 81 w 89"/>
                <a:gd name="T11" fmla="*/ 30 h 96"/>
                <a:gd name="T12" fmla="*/ 81 w 89"/>
                <a:gd name="T13" fmla="*/ 42 h 96"/>
                <a:gd name="T14" fmla="*/ 89 w 89"/>
                <a:gd name="T15" fmla="*/ 48 h 96"/>
                <a:gd name="T16" fmla="*/ 89 w 89"/>
                <a:gd name="T17" fmla="*/ 68 h 96"/>
                <a:gd name="T18" fmla="*/ 85 w 89"/>
                <a:gd name="T19" fmla="*/ 76 h 96"/>
                <a:gd name="T20" fmla="*/ 67 w 89"/>
                <a:gd name="T21" fmla="*/ 74 h 96"/>
                <a:gd name="T22" fmla="*/ 61 w 89"/>
                <a:gd name="T23" fmla="*/ 66 h 96"/>
                <a:gd name="T24" fmla="*/ 51 w 89"/>
                <a:gd name="T25" fmla="*/ 74 h 96"/>
                <a:gd name="T26" fmla="*/ 43 w 89"/>
                <a:gd name="T27" fmla="*/ 74 h 96"/>
                <a:gd name="T28" fmla="*/ 43 w 89"/>
                <a:gd name="T29" fmla="*/ 86 h 96"/>
                <a:gd name="T30" fmla="*/ 51 w 89"/>
                <a:gd name="T31" fmla="*/ 86 h 96"/>
                <a:gd name="T32" fmla="*/ 51 w 89"/>
                <a:gd name="T33" fmla="*/ 96 h 96"/>
                <a:gd name="T34" fmla="*/ 36 w 89"/>
                <a:gd name="T35" fmla="*/ 96 h 96"/>
                <a:gd name="T36" fmla="*/ 18 w 89"/>
                <a:gd name="T37" fmla="*/ 82 h 96"/>
                <a:gd name="T38" fmla="*/ 10 w 89"/>
                <a:gd name="T39" fmla="*/ 68 h 96"/>
                <a:gd name="T40" fmla="*/ 0 w 89"/>
                <a:gd name="T41" fmla="*/ 48 h 96"/>
                <a:gd name="T42" fmla="*/ 10 w 89"/>
                <a:gd name="T43" fmla="*/ 32 h 96"/>
                <a:gd name="T44" fmla="*/ 12 w 89"/>
                <a:gd name="T45" fmla="*/ 24 h 96"/>
                <a:gd name="T46" fmla="*/ 36 w 89"/>
                <a:gd name="T47" fmla="*/ 22 h 96"/>
                <a:gd name="T48" fmla="*/ 39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96"/>
                <a:gd name="T77" fmla="*/ 89 w 8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2" name="Freeform 142"/>
            <p:cNvSpPr>
              <a:spLocks/>
            </p:cNvSpPr>
            <p:nvPr/>
          </p:nvSpPr>
          <p:spPr bwMode="auto">
            <a:xfrm>
              <a:off x="850702" y="2501788"/>
              <a:ext cx="146897" cy="3438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3" name="Freeform 143"/>
            <p:cNvSpPr>
              <a:spLocks/>
            </p:cNvSpPr>
            <p:nvPr/>
          </p:nvSpPr>
          <p:spPr bwMode="auto">
            <a:xfrm>
              <a:off x="850702" y="2501788"/>
              <a:ext cx="146897" cy="3438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4" name="Freeform 144"/>
            <p:cNvSpPr>
              <a:spLocks/>
            </p:cNvSpPr>
            <p:nvPr/>
          </p:nvSpPr>
          <p:spPr bwMode="auto">
            <a:xfrm>
              <a:off x="838200" y="2354862"/>
              <a:ext cx="271914" cy="212576"/>
            </a:xfrm>
            <a:custGeom>
              <a:avLst/>
              <a:gdLst>
                <a:gd name="T0" fmla="*/ 2 w 92"/>
                <a:gd name="T1" fmla="*/ 34 h 70"/>
                <a:gd name="T2" fmla="*/ 0 w 92"/>
                <a:gd name="T3" fmla="*/ 28 h 70"/>
                <a:gd name="T4" fmla="*/ 6 w 92"/>
                <a:gd name="T5" fmla="*/ 20 h 70"/>
                <a:gd name="T6" fmla="*/ 12 w 92"/>
                <a:gd name="T7" fmla="*/ 12 h 70"/>
                <a:gd name="T8" fmla="*/ 14 w 92"/>
                <a:gd name="T9" fmla="*/ 2 h 70"/>
                <a:gd name="T10" fmla="*/ 28 w 92"/>
                <a:gd name="T11" fmla="*/ 0 h 70"/>
                <a:gd name="T12" fmla="*/ 42 w 92"/>
                <a:gd name="T13" fmla="*/ 0 h 70"/>
                <a:gd name="T14" fmla="*/ 54 w 92"/>
                <a:gd name="T15" fmla="*/ 6 h 70"/>
                <a:gd name="T16" fmla="*/ 62 w 92"/>
                <a:gd name="T17" fmla="*/ 12 h 70"/>
                <a:gd name="T18" fmla="*/ 70 w 92"/>
                <a:gd name="T19" fmla="*/ 24 h 70"/>
                <a:gd name="T20" fmla="*/ 80 w 92"/>
                <a:gd name="T21" fmla="*/ 32 h 70"/>
                <a:gd name="T22" fmla="*/ 82 w 92"/>
                <a:gd name="T23" fmla="*/ 38 h 70"/>
                <a:gd name="T24" fmla="*/ 84 w 92"/>
                <a:gd name="T25" fmla="*/ 50 h 70"/>
                <a:gd name="T26" fmla="*/ 90 w 92"/>
                <a:gd name="T27" fmla="*/ 58 h 70"/>
                <a:gd name="T28" fmla="*/ 92 w 92"/>
                <a:gd name="T29" fmla="*/ 66 h 70"/>
                <a:gd name="T30" fmla="*/ 92 w 92"/>
                <a:gd name="T31" fmla="*/ 70 h 70"/>
                <a:gd name="T32" fmla="*/ 70 w 92"/>
                <a:gd name="T33" fmla="*/ 68 h 70"/>
                <a:gd name="T34" fmla="*/ 64 w 92"/>
                <a:gd name="T35" fmla="*/ 64 h 70"/>
                <a:gd name="T36" fmla="*/ 58 w 92"/>
                <a:gd name="T37" fmla="*/ 64 h 70"/>
                <a:gd name="T38" fmla="*/ 50 w 92"/>
                <a:gd name="T39" fmla="*/ 64 h 70"/>
                <a:gd name="T40" fmla="*/ 38 w 92"/>
                <a:gd name="T41" fmla="*/ 64 h 70"/>
                <a:gd name="T42" fmla="*/ 32 w 92"/>
                <a:gd name="T43" fmla="*/ 64 h 70"/>
                <a:gd name="T44" fmla="*/ 28 w 92"/>
                <a:gd name="T45" fmla="*/ 68 h 70"/>
                <a:gd name="T46" fmla="*/ 10 w 92"/>
                <a:gd name="T47" fmla="*/ 70 h 70"/>
                <a:gd name="T48" fmla="*/ 10 w 92"/>
                <a:gd name="T49" fmla="*/ 60 h 70"/>
                <a:gd name="T50" fmla="*/ 20 w 92"/>
                <a:gd name="T51" fmla="*/ 56 h 70"/>
                <a:gd name="T52" fmla="*/ 30 w 92"/>
                <a:gd name="T53" fmla="*/ 56 h 70"/>
                <a:gd name="T54" fmla="*/ 38 w 92"/>
                <a:gd name="T55" fmla="*/ 56 h 70"/>
                <a:gd name="T56" fmla="*/ 50 w 92"/>
                <a:gd name="T57" fmla="*/ 56 h 70"/>
                <a:gd name="T58" fmla="*/ 54 w 92"/>
                <a:gd name="T59" fmla="*/ 54 h 70"/>
                <a:gd name="T60" fmla="*/ 40 w 92"/>
                <a:gd name="T61" fmla="*/ 50 h 70"/>
                <a:gd name="T62" fmla="*/ 36 w 92"/>
                <a:gd name="T63" fmla="*/ 50 h 70"/>
                <a:gd name="T64" fmla="*/ 22 w 92"/>
                <a:gd name="T65" fmla="*/ 48 h 70"/>
                <a:gd name="T66" fmla="*/ 12 w 92"/>
                <a:gd name="T67" fmla="*/ 48 h 70"/>
                <a:gd name="T68" fmla="*/ 8 w 92"/>
                <a:gd name="T69" fmla="*/ 48 h 70"/>
                <a:gd name="T70" fmla="*/ 4 w 92"/>
                <a:gd name="T71" fmla="*/ 40 h 70"/>
                <a:gd name="T72" fmla="*/ 2 w 92"/>
                <a:gd name="T73" fmla="*/ 34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70"/>
                <a:gd name="T113" fmla="*/ 92 w 92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979125" y="2458023"/>
              <a:ext cx="50007" cy="5001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079139" y="2880049"/>
              <a:ext cx="50007" cy="5314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2744717" y="2504915"/>
              <a:ext cx="571956" cy="478294"/>
            </a:xfrm>
            <a:custGeom>
              <a:avLst/>
              <a:gdLst>
                <a:gd name="T0" fmla="*/ 206382 w 716"/>
                <a:gd name="T1" fmla="*/ 450387 h 591"/>
                <a:gd name="T2" fmla="*/ 574978 w 716"/>
                <a:gd name="T3" fmla="*/ 443083 h 591"/>
                <a:gd name="T4" fmla="*/ 444082 w 716"/>
                <a:gd name="T5" fmla="*/ 253190 h 591"/>
                <a:gd name="T6" fmla="*/ 497083 w 716"/>
                <a:gd name="T7" fmla="*/ 137956 h 591"/>
                <a:gd name="T8" fmla="*/ 499492 w 716"/>
                <a:gd name="T9" fmla="*/ 105496 h 591"/>
                <a:gd name="T10" fmla="*/ 490659 w 716"/>
                <a:gd name="T11" fmla="*/ 96569 h 591"/>
                <a:gd name="T12" fmla="*/ 472189 w 716"/>
                <a:gd name="T13" fmla="*/ 77905 h 591"/>
                <a:gd name="T14" fmla="*/ 464158 w 716"/>
                <a:gd name="T15" fmla="*/ 56806 h 591"/>
                <a:gd name="T16" fmla="*/ 460946 w 716"/>
                <a:gd name="T17" fmla="*/ 37329 h 591"/>
                <a:gd name="T18" fmla="*/ 444885 w 716"/>
                <a:gd name="T19" fmla="*/ 1623 h 591"/>
                <a:gd name="T20" fmla="*/ 415976 w 716"/>
                <a:gd name="T21" fmla="*/ 15419 h 591"/>
                <a:gd name="T22" fmla="*/ 415976 w 716"/>
                <a:gd name="T23" fmla="*/ 21911 h 591"/>
                <a:gd name="T24" fmla="*/ 419991 w 716"/>
                <a:gd name="T25" fmla="*/ 51125 h 591"/>
                <a:gd name="T26" fmla="*/ 424006 w 716"/>
                <a:gd name="T27" fmla="*/ 62486 h 591"/>
                <a:gd name="T28" fmla="*/ 393490 w 716"/>
                <a:gd name="T29" fmla="*/ 87643 h 591"/>
                <a:gd name="T30" fmla="*/ 390278 w 716"/>
                <a:gd name="T31" fmla="*/ 99815 h 591"/>
                <a:gd name="T32" fmla="*/ 378233 w 716"/>
                <a:gd name="T33" fmla="*/ 108742 h 591"/>
                <a:gd name="T34" fmla="*/ 371808 w 716"/>
                <a:gd name="T35" fmla="*/ 120915 h 591"/>
                <a:gd name="T36" fmla="*/ 332459 w 716"/>
                <a:gd name="T37" fmla="*/ 123349 h 591"/>
                <a:gd name="T38" fmla="*/ 327641 w 716"/>
                <a:gd name="T39" fmla="*/ 116857 h 591"/>
                <a:gd name="T40" fmla="*/ 318005 w 716"/>
                <a:gd name="T41" fmla="*/ 111988 h 591"/>
                <a:gd name="T42" fmla="*/ 301944 w 716"/>
                <a:gd name="T43" fmla="*/ 103873 h 591"/>
                <a:gd name="T44" fmla="*/ 292307 w 716"/>
                <a:gd name="T45" fmla="*/ 100627 h 591"/>
                <a:gd name="T46" fmla="*/ 284277 w 716"/>
                <a:gd name="T47" fmla="*/ 104684 h 591"/>
                <a:gd name="T48" fmla="*/ 273034 w 716"/>
                <a:gd name="T49" fmla="*/ 120103 h 591"/>
                <a:gd name="T50" fmla="*/ 265807 w 716"/>
                <a:gd name="T51" fmla="*/ 129841 h 591"/>
                <a:gd name="T52" fmla="*/ 254564 w 716"/>
                <a:gd name="T53" fmla="*/ 126595 h 591"/>
                <a:gd name="T54" fmla="*/ 247337 w 716"/>
                <a:gd name="T55" fmla="*/ 126595 h 591"/>
                <a:gd name="T56" fmla="*/ 235291 w 716"/>
                <a:gd name="T57" fmla="*/ 141202 h 591"/>
                <a:gd name="T58" fmla="*/ 217624 w 716"/>
                <a:gd name="T59" fmla="*/ 146883 h 591"/>
                <a:gd name="T60" fmla="*/ 192730 w 716"/>
                <a:gd name="T61" fmla="*/ 141202 h 591"/>
                <a:gd name="T62" fmla="*/ 187912 w 716"/>
                <a:gd name="T63" fmla="*/ 135522 h 591"/>
                <a:gd name="T64" fmla="*/ 146154 w 716"/>
                <a:gd name="T65" fmla="*/ 135522 h 591"/>
                <a:gd name="T66" fmla="*/ 126078 w 716"/>
                <a:gd name="T67" fmla="*/ 138768 h 591"/>
                <a:gd name="T68" fmla="*/ 106002 w 716"/>
                <a:gd name="T69" fmla="*/ 126595 h 591"/>
                <a:gd name="T70" fmla="*/ 104395 w 716"/>
                <a:gd name="T71" fmla="*/ 125784 h 591"/>
                <a:gd name="T72" fmla="*/ 99577 w 716"/>
                <a:gd name="T73" fmla="*/ 111988 h 591"/>
                <a:gd name="T74" fmla="*/ 88335 w 716"/>
                <a:gd name="T75" fmla="*/ 103873 h 591"/>
                <a:gd name="T76" fmla="*/ 91547 w 716"/>
                <a:gd name="T77" fmla="*/ 103061 h 591"/>
                <a:gd name="T78" fmla="*/ 85925 w 716"/>
                <a:gd name="T79" fmla="*/ 90889 h 591"/>
                <a:gd name="T80" fmla="*/ 62637 w 716"/>
                <a:gd name="T81" fmla="*/ 94946 h 591"/>
                <a:gd name="T82" fmla="*/ 53001 w 716"/>
                <a:gd name="T83" fmla="*/ 98192 h 591"/>
                <a:gd name="T84" fmla="*/ 45773 w 716"/>
                <a:gd name="T85" fmla="*/ 99004 h 591"/>
                <a:gd name="T86" fmla="*/ 37743 w 716"/>
                <a:gd name="T87" fmla="*/ 114423 h 591"/>
                <a:gd name="T88" fmla="*/ 32925 w 716"/>
                <a:gd name="T89" fmla="*/ 122538 h 591"/>
                <a:gd name="T90" fmla="*/ 28910 w 716"/>
                <a:gd name="T91" fmla="*/ 132276 h 591"/>
                <a:gd name="T92" fmla="*/ 24894 w 716"/>
                <a:gd name="T93" fmla="*/ 142825 h 591"/>
                <a:gd name="T94" fmla="*/ 19273 w 716"/>
                <a:gd name="T95" fmla="*/ 152563 h 591"/>
                <a:gd name="T96" fmla="*/ 19273 w 716"/>
                <a:gd name="T97" fmla="*/ 162302 h 591"/>
                <a:gd name="T98" fmla="*/ 17667 w 716"/>
                <a:gd name="T99" fmla="*/ 173663 h 591"/>
                <a:gd name="T100" fmla="*/ 11243 w 716"/>
                <a:gd name="T101" fmla="*/ 177720 h 591"/>
                <a:gd name="T102" fmla="*/ 0 w 716"/>
                <a:gd name="T103" fmla="*/ 190704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6"/>
                <a:gd name="T157" fmla="*/ 0 h 591"/>
                <a:gd name="T158" fmla="*/ 716 w 716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6" h="591">
                  <a:moveTo>
                    <a:pt x="1" y="236"/>
                  </a:moveTo>
                  <a:lnTo>
                    <a:pt x="5" y="296"/>
                  </a:lnTo>
                  <a:lnTo>
                    <a:pt x="146" y="395"/>
                  </a:lnTo>
                  <a:lnTo>
                    <a:pt x="228" y="517"/>
                  </a:lnTo>
                  <a:lnTo>
                    <a:pt x="257" y="555"/>
                  </a:lnTo>
                  <a:lnTo>
                    <a:pt x="360" y="546"/>
                  </a:lnTo>
                  <a:lnTo>
                    <a:pt x="419" y="591"/>
                  </a:lnTo>
                  <a:lnTo>
                    <a:pt x="612" y="577"/>
                  </a:lnTo>
                  <a:lnTo>
                    <a:pt x="641" y="546"/>
                  </a:lnTo>
                  <a:lnTo>
                    <a:pt x="716" y="546"/>
                  </a:lnTo>
                  <a:lnTo>
                    <a:pt x="716" y="493"/>
                  </a:lnTo>
                  <a:lnTo>
                    <a:pt x="693" y="493"/>
                  </a:lnTo>
                  <a:lnTo>
                    <a:pt x="604" y="372"/>
                  </a:lnTo>
                  <a:lnTo>
                    <a:pt x="568" y="365"/>
                  </a:lnTo>
                  <a:lnTo>
                    <a:pt x="553" y="312"/>
                  </a:lnTo>
                  <a:lnTo>
                    <a:pt x="627" y="312"/>
                  </a:lnTo>
                  <a:lnTo>
                    <a:pt x="627" y="181"/>
                  </a:lnTo>
                  <a:lnTo>
                    <a:pt x="625" y="176"/>
                  </a:lnTo>
                  <a:lnTo>
                    <a:pt x="623" y="174"/>
                  </a:lnTo>
                  <a:lnTo>
                    <a:pt x="619" y="170"/>
                  </a:lnTo>
                  <a:lnTo>
                    <a:pt x="617" y="167"/>
                  </a:lnTo>
                  <a:lnTo>
                    <a:pt x="624" y="152"/>
                  </a:lnTo>
                  <a:lnTo>
                    <a:pt x="624" y="138"/>
                  </a:lnTo>
                  <a:lnTo>
                    <a:pt x="624" y="134"/>
                  </a:lnTo>
                  <a:lnTo>
                    <a:pt x="622" y="130"/>
                  </a:lnTo>
                  <a:lnTo>
                    <a:pt x="619" y="128"/>
                  </a:lnTo>
                  <a:lnTo>
                    <a:pt x="617" y="124"/>
                  </a:lnTo>
                  <a:lnTo>
                    <a:pt x="615" y="123"/>
                  </a:lnTo>
                  <a:lnTo>
                    <a:pt x="611" y="119"/>
                  </a:lnTo>
                  <a:lnTo>
                    <a:pt x="608" y="116"/>
                  </a:lnTo>
                  <a:lnTo>
                    <a:pt x="607" y="112"/>
                  </a:lnTo>
                  <a:lnTo>
                    <a:pt x="606" y="110"/>
                  </a:lnTo>
                  <a:lnTo>
                    <a:pt x="602" y="110"/>
                  </a:lnTo>
                  <a:lnTo>
                    <a:pt x="588" y="96"/>
                  </a:lnTo>
                  <a:lnTo>
                    <a:pt x="581" y="96"/>
                  </a:lnTo>
                  <a:lnTo>
                    <a:pt x="581" y="75"/>
                  </a:lnTo>
                  <a:lnTo>
                    <a:pt x="580" y="73"/>
                  </a:lnTo>
                  <a:lnTo>
                    <a:pt x="578" y="72"/>
                  </a:lnTo>
                  <a:lnTo>
                    <a:pt x="578" y="70"/>
                  </a:lnTo>
                  <a:lnTo>
                    <a:pt x="577" y="60"/>
                  </a:lnTo>
                  <a:lnTo>
                    <a:pt x="574" y="53"/>
                  </a:lnTo>
                  <a:lnTo>
                    <a:pt x="571" y="49"/>
                  </a:lnTo>
                  <a:lnTo>
                    <a:pt x="572" y="48"/>
                  </a:lnTo>
                  <a:lnTo>
                    <a:pt x="574" y="46"/>
                  </a:lnTo>
                  <a:lnTo>
                    <a:pt x="574" y="18"/>
                  </a:lnTo>
                  <a:lnTo>
                    <a:pt x="581" y="4"/>
                  </a:lnTo>
                  <a:lnTo>
                    <a:pt x="572" y="2"/>
                  </a:lnTo>
                  <a:lnTo>
                    <a:pt x="564" y="0"/>
                  </a:lnTo>
                  <a:lnTo>
                    <a:pt x="554" y="2"/>
                  </a:lnTo>
                  <a:lnTo>
                    <a:pt x="545" y="4"/>
                  </a:lnTo>
                  <a:lnTo>
                    <a:pt x="545" y="18"/>
                  </a:lnTo>
                  <a:lnTo>
                    <a:pt x="536" y="20"/>
                  </a:lnTo>
                  <a:lnTo>
                    <a:pt x="527" y="20"/>
                  </a:lnTo>
                  <a:lnTo>
                    <a:pt x="518" y="19"/>
                  </a:lnTo>
                  <a:lnTo>
                    <a:pt x="508" y="18"/>
                  </a:lnTo>
                  <a:lnTo>
                    <a:pt x="508" y="25"/>
                  </a:lnTo>
                  <a:lnTo>
                    <a:pt x="512" y="25"/>
                  </a:lnTo>
                  <a:lnTo>
                    <a:pt x="516" y="25"/>
                  </a:lnTo>
                  <a:lnTo>
                    <a:pt x="518" y="27"/>
                  </a:lnTo>
                  <a:lnTo>
                    <a:pt x="521" y="30"/>
                  </a:lnTo>
                  <a:lnTo>
                    <a:pt x="523" y="32"/>
                  </a:lnTo>
                  <a:lnTo>
                    <a:pt x="523" y="53"/>
                  </a:lnTo>
                  <a:lnTo>
                    <a:pt x="523" y="58"/>
                  </a:lnTo>
                  <a:lnTo>
                    <a:pt x="523" y="63"/>
                  </a:lnTo>
                  <a:lnTo>
                    <a:pt x="524" y="68"/>
                  </a:lnTo>
                  <a:lnTo>
                    <a:pt x="527" y="71"/>
                  </a:lnTo>
                  <a:lnTo>
                    <a:pt x="530" y="75"/>
                  </a:lnTo>
                  <a:lnTo>
                    <a:pt x="530" y="76"/>
                  </a:lnTo>
                  <a:lnTo>
                    <a:pt x="528" y="77"/>
                  </a:lnTo>
                  <a:lnTo>
                    <a:pt x="522" y="82"/>
                  </a:lnTo>
                  <a:lnTo>
                    <a:pt x="513" y="89"/>
                  </a:lnTo>
                  <a:lnTo>
                    <a:pt x="505" y="96"/>
                  </a:lnTo>
                  <a:lnTo>
                    <a:pt x="496" y="102"/>
                  </a:lnTo>
                  <a:lnTo>
                    <a:pt x="490" y="108"/>
                  </a:lnTo>
                  <a:lnTo>
                    <a:pt x="488" y="111"/>
                  </a:lnTo>
                  <a:lnTo>
                    <a:pt x="487" y="115"/>
                  </a:lnTo>
                  <a:lnTo>
                    <a:pt x="487" y="117"/>
                  </a:lnTo>
                  <a:lnTo>
                    <a:pt x="487" y="119"/>
                  </a:lnTo>
                  <a:lnTo>
                    <a:pt x="486" y="123"/>
                  </a:lnTo>
                  <a:lnTo>
                    <a:pt x="481" y="127"/>
                  </a:lnTo>
                  <a:lnTo>
                    <a:pt x="477" y="129"/>
                  </a:lnTo>
                  <a:lnTo>
                    <a:pt x="472" y="131"/>
                  </a:lnTo>
                  <a:lnTo>
                    <a:pt x="472" y="132"/>
                  </a:lnTo>
                  <a:lnTo>
                    <a:pt x="471" y="134"/>
                  </a:lnTo>
                  <a:lnTo>
                    <a:pt x="469" y="139"/>
                  </a:lnTo>
                  <a:lnTo>
                    <a:pt x="466" y="145"/>
                  </a:lnTo>
                  <a:lnTo>
                    <a:pt x="465" y="148"/>
                  </a:lnTo>
                  <a:lnTo>
                    <a:pt x="464" y="149"/>
                  </a:lnTo>
                  <a:lnTo>
                    <a:pt x="463" y="149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43" y="152"/>
                  </a:lnTo>
                  <a:lnTo>
                    <a:pt x="422" y="160"/>
                  </a:lnTo>
                  <a:lnTo>
                    <a:pt x="414" y="152"/>
                  </a:lnTo>
                  <a:lnTo>
                    <a:pt x="412" y="152"/>
                  </a:lnTo>
                  <a:lnTo>
                    <a:pt x="412" y="151"/>
                  </a:lnTo>
                  <a:lnTo>
                    <a:pt x="411" y="149"/>
                  </a:lnTo>
                  <a:lnTo>
                    <a:pt x="411" y="145"/>
                  </a:lnTo>
                  <a:lnTo>
                    <a:pt x="408" y="144"/>
                  </a:lnTo>
                  <a:lnTo>
                    <a:pt x="405" y="142"/>
                  </a:lnTo>
                  <a:lnTo>
                    <a:pt x="401" y="141"/>
                  </a:lnTo>
                  <a:lnTo>
                    <a:pt x="400" y="139"/>
                  </a:lnTo>
                  <a:lnTo>
                    <a:pt x="400" y="138"/>
                  </a:lnTo>
                  <a:lnTo>
                    <a:pt x="396" y="138"/>
                  </a:lnTo>
                  <a:lnTo>
                    <a:pt x="393" y="138"/>
                  </a:lnTo>
                  <a:lnTo>
                    <a:pt x="390" y="136"/>
                  </a:lnTo>
                  <a:lnTo>
                    <a:pt x="386" y="132"/>
                  </a:lnTo>
                  <a:lnTo>
                    <a:pt x="381" y="130"/>
                  </a:lnTo>
                  <a:lnTo>
                    <a:pt x="376" y="128"/>
                  </a:lnTo>
                  <a:lnTo>
                    <a:pt x="371" y="124"/>
                  </a:lnTo>
                  <a:lnTo>
                    <a:pt x="367" y="124"/>
                  </a:lnTo>
                  <a:lnTo>
                    <a:pt x="364" y="124"/>
                  </a:lnTo>
                  <a:lnTo>
                    <a:pt x="361" y="123"/>
                  </a:lnTo>
                  <a:lnTo>
                    <a:pt x="359" y="123"/>
                  </a:lnTo>
                  <a:lnTo>
                    <a:pt x="357" y="125"/>
                  </a:lnTo>
                  <a:lnTo>
                    <a:pt x="354" y="129"/>
                  </a:lnTo>
                  <a:lnTo>
                    <a:pt x="352" y="131"/>
                  </a:lnTo>
                  <a:lnTo>
                    <a:pt x="348" y="134"/>
                  </a:lnTo>
                  <a:lnTo>
                    <a:pt x="342" y="131"/>
                  </a:lnTo>
                  <a:lnTo>
                    <a:pt x="342" y="145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1" y="151"/>
                  </a:lnTo>
                  <a:lnTo>
                    <a:pt x="342" y="152"/>
                  </a:lnTo>
                  <a:lnTo>
                    <a:pt x="337" y="157"/>
                  </a:lnTo>
                  <a:lnTo>
                    <a:pt x="331" y="160"/>
                  </a:lnTo>
                  <a:lnTo>
                    <a:pt x="325" y="160"/>
                  </a:lnTo>
                  <a:lnTo>
                    <a:pt x="320" y="160"/>
                  </a:lnTo>
                  <a:lnTo>
                    <a:pt x="320" y="158"/>
                  </a:lnTo>
                  <a:lnTo>
                    <a:pt x="319" y="157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4" y="157"/>
                  </a:lnTo>
                  <a:lnTo>
                    <a:pt x="314" y="156"/>
                  </a:lnTo>
                  <a:lnTo>
                    <a:pt x="313" y="152"/>
                  </a:lnTo>
                  <a:lnTo>
                    <a:pt x="308" y="156"/>
                  </a:lnTo>
                  <a:lnTo>
                    <a:pt x="306" y="160"/>
                  </a:lnTo>
                  <a:lnTo>
                    <a:pt x="302" y="164"/>
                  </a:lnTo>
                  <a:lnTo>
                    <a:pt x="300" y="167"/>
                  </a:lnTo>
                  <a:lnTo>
                    <a:pt x="295" y="170"/>
                  </a:lnTo>
                  <a:lnTo>
                    <a:pt x="293" y="174"/>
                  </a:lnTo>
                  <a:lnTo>
                    <a:pt x="293" y="177"/>
                  </a:lnTo>
                  <a:lnTo>
                    <a:pt x="292" y="181"/>
                  </a:lnTo>
                  <a:lnTo>
                    <a:pt x="288" y="182"/>
                  </a:lnTo>
                  <a:lnTo>
                    <a:pt x="282" y="182"/>
                  </a:lnTo>
                  <a:lnTo>
                    <a:pt x="271" y="181"/>
                  </a:lnTo>
                  <a:lnTo>
                    <a:pt x="259" y="181"/>
                  </a:lnTo>
                  <a:lnTo>
                    <a:pt x="251" y="181"/>
                  </a:lnTo>
                  <a:lnTo>
                    <a:pt x="241" y="181"/>
                  </a:lnTo>
                  <a:lnTo>
                    <a:pt x="241" y="177"/>
                  </a:lnTo>
                  <a:lnTo>
                    <a:pt x="240" y="174"/>
                  </a:lnTo>
                  <a:lnTo>
                    <a:pt x="240" y="173"/>
                  </a:lnTo>
                  <a:lnTo>
                    <a:pt x="239" y="173"/>
                  </a:lnTo>
                  <a:lnTo>
                    <a:pt x="236" y="171"/>
                  </a:lnTo>
                  <a:lnTo>
                    <a:pt x="235" y="169"/>
                  </a:lnTo>
                  <a:lnTo>
                    <a:pt x="234" y="167"/>
                  </a:lnTo>
                  <a:lnTo>
                    <a:pt x="198" y="167"/>
                  </a:lnTo>
                  <a:lnTo>
                    <a:pt x="192" y="167"/>
                  </a:lnTo>
                  <a:lnTo>
                    <a:pt x="188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76" y="168"/>
                  </a:lnTo>
                  <a:lnTo>
                    <a:pt x="172" y="171"/>
                  </a:lnTo>
                  <a:lnTo>
                    <a:pt x="167" y="174"/>
                  </a:lnTo>
                  <a:lnTo>
                    <a:pt x="161" y="174"/>
                  </a:lnTo>
                  <a:lnTo>
                    <a:pt x="157" y="171"/>
                  </a:lnTo>
                  <a:lnTo>
                    <a:pt x="152" y="170"/>
                  </a:lnTo>
                  <a:lnTo>
                    <a:pt x="142" y="169"/>
                  </a:lnTo>
                  <a:lnTo>
                    <a:pt x="136" y="165"/>
                  </a:lnTo>
                  <a:lnTo>
                    <a:pt x="132" y="160"/>
                  </a:lnTo>
                  <a:lnTo>
                    <a:pt x="132" y="156"/>
                  </a:lnTo>
                  <a:lnTo>
                    <a:pt x="132" y="155"/>
                  </a:lnTo>
                  <a:lnTo>
                    <a:pt x="131" y="155"/>
                  </a:lnTo>
                  <a:lnTo>
                    <a:pt x="130" y="155"/>
                  </a:lnTo>
                  <a:lnTo>
                    <a:pt x="129" y="150"/>
                  </a:lnTo>
                  <a:lnTo>
                    <a:pt x="126" y="144"/>
                  </a:lnTo>
                  <a:lnTo>
                    <a:pt x="125" y="138"/>
                  </a:lnTo>
                  <a:lnTo>
                    <a:pt x="124" y="138"/>
                  </a:lnTo>
                  <a:lnTo>
                    <a:pt x="120" y="136"/>
                  </a:lnTo>
                  <a:lnTo>
                    <a:pt x="117" y="134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10" y="128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1" y="124"/>
                  </a:lnTo>
                  <a:lnTo>
                    <a:pt x="110" y="121"/>
                  </a:lnTo>
                  <a:lnTo>
                    <a:pt x="110" y="117"/>
                  </a:lnTo>
                  <a:lnTo>
                    <a:pt x="108" y="114"/>
                  </a:lnTo>
                  <a:lnTo>
                    <a:pt x="107" y="112"/>
                  </a:lnTo>
                  <a:lnTo>
                    <a:pt x="104" y="110"/>
                  </a:lnTo>
                  <a:lnTo>
                    <a:pt x="99" y="116"/>
                  </a:lnTo>
                  <a:lnTo>
                    <a:pt x="92" y="117"/>
                  </a:lnTo>
                  <a:lnTo>
                    <a:pt x="84" y="117"/>
                  </a:lnTo>
                  <a:lnTo>
                    <a:pt x="78" y="117"/>
                  </a:lnTo>
                  <a:lnTo>
                    <a:pt x="77" y="117"/>
                  </a:lnTo>
                  <a:lnTo>
                    <a:pt x="75" y="118"/>
                  </a:lnTo>
                  <a:lnTo>
                    <a:pt x="72" y="121"/>
                  </a:lnTo>
                  <a:lnTo>
                    <a:pt x="67" y="124"/>
                  </a:lnTo>
                  <a:lnTo>
                    <a:pt x="66" y="121"/>
                  </a:lnTo>
                  <a:lnTo>
                    <a:pt x="64" y="121"/>
                  </a:lnTo>
                  <a:lnTo>
                    <a:pt x="61" y="122"/>
                  </a:lnTo>
                  <a:lnTo>
                    <a:pt x="60" y="124"/>
                  </a:lnTo>
                  <a:lnTo>
                    <a:pt x="58" y="122"/>
                  </a:lnTo>
                  <a:lnTo>
                    <a:pt x="57" y="122"/>
                  </a:lnTo>
                  <a:lnTo>
                    <a:pt x="57" y="123"/>
                  </a:lnTo>
                  <a:lnTo>
                    <a:pt x="55" y="124"/>
                  </a:lnTo>
                  <a:lnTo>
                    <a:pt x="53" y="131"/>
                  </a:lnTo>
                  <a:lnTo>
                    <a:pt x="51" y="136"/>
                  </a:lnTo>
                  <a:lnTo>
                    <a:pt x="47" y="141"/>
                  </a:lnTo>
                  <a:lnTo>
                    <a:pt x="46" y="145"/>
                  </a:lnTo>
                  <a:lnTo>
                    <a:pt x="42" y="145"/>
                  </a:lnTo>
                  <a:lnTo>
                    <a:pt x="41" y="147"/>
                  </a:lnTo>
                  <a:lnTo>
                    <a:pt x="41" y="149"/>
                  </a:lnTo>
                  <a:lnTo>
                    <a:pt x="41" y="151"/>
                  </a:lnTo>
                  <a:lnTo>
                    <a:pt x="40" y="154"/>
                  </a:lnTo>
                  <a:lnTo>
                    <a:pt x="38" y="156"/>
                  </a:lnTo>
                  <a:lnTo>
                    <a:pt x="37" y="157"/>
                  </a:lnTo>
                  <a:lnTo>
                    <a:pt x="38" y="160"/>
                  </a:lnTo>
                  <a:lnTo>
                    <a:pt x="36" y="163"/>
                  </a:lnTo>
                  <a:lnTo>
                    <a:pt x="36" y="167"/>
                  </a:lnTo>
                  <a:lnTo>
                    <a:pt x="37" y="170"/>
                  </a:lnTo>
                  <a:lnTo>
                    <a:pt x="38" y="174"/>
                  </a:lnTo>
                  <a:lnTo>
                    <a:pt x="34" y="175"/>
                  </a:lnTo>
                  <a:lnTo>
                    <a:pt x="31" y="176"/>
                  </a:lnTo>
                  <a:lnTo>
                    <a:pt x="30" y="178"/>
                  </a:lnTo>
                  <a:lnTo>
                    <a:pt x="31" y="181"/>
                  </a:lnTo>
                  <a:lnTo>
                    <a:pt x="28" y="185"/>
                  </a:lnTo>
                  <a:lnTo>
                    <a:pt x="25" y="187"/>
                  </a:lnTo>
                  <a:lnTo>
                    <a:pt x="24" y="188"/>
                  </a:lnTo>
                  <a:lnTo>
                    <a:pt x="23" y="190"/>
                  </a:lnTo>
                  <a:lnTo>
                    <a:pt x="24" y="194"/>
                  </a:lnTo>
                  <a:lnTo>
                    <a:pt x="24" y="197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4"/>
                  </a:lnTo>
                  <a:lnTo>
                    <a:pt x="22" y="208"/>
                  </a:lnTo>
                  <a:lnTo>
                    <a:pt x="22" y="211"/>
                  </a:lnTo>
                  <a:lnTo>
                    <a:pt x="22" y="214"/>
                  </a:lnTo>
                  <a:lnTo>
                    <a:pt x="20" y="215"/>
                  </a:lnTo>
                  <a:lnTo>
                    <a:pt x="17" y="216"/>
                  </a:lnTo>
                  <a:lnTo>
                    <a:pt x="16" y="219"/>
                  </a:lnTo>
                  <a:lnTo>
                    <a:pt x="14" y="219"/>
                  </a:lnTo>
                  <a:lnTo>
                    <a:pt x="10" y="217"/>
                  </a:lnTo>
                  <a:lnTo>
                    <a:pt x="7" y="219"/>
                  </a:lnTo>
                  <a:lnTo>
                    <a:pt x="6" y="222"/>
                  </a:lnTo>
                  <a:lnTo>
                    <a:pt x="4" y="228"/>
                  </a:lnTo>
                  <a:lnTo>
                    <a:pt x="0" y="235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8" name="Freeform 199"/>
            <p:cNvSpPr>
              <a:spLocks/>
            </p:cNvSpPr>
            <p:nvPr/>
          </p:nvSpPr>
          <p:spPr bwMode="auto">
            <a:xfrm>
              <a:off x="2669706" y="2042251"/>
              <a:ext cx="784486" cy="650231"/>
            </a:xfrm>
            <a:custGeom>
              <a:avLst/>
              <a:gdLst>
                <a:gd name="T0" fmla="*/ 81910 w 976"/>
                <a:gd name="T1" fmla="*/ 635434 h 812"/>
                <a:gd name="T2" fmla="*/ 89941 w 976"/>
                <a:gd name="T3" fmla="*/ 633832 h 812"/>
                <a:gd name="T4" fmla="*/ 93153 w 976"/>
                <a:gd name="T5" fmla="*/ 622613 h 812"/>
                <a:gd name="T6" fmla="*/ 93153 w 976"/>
                <a:gd name="T7" fmla="*/ 612196 h 812"/>
                <a:gd name="T8" fmla="*/ 97971 w 976"/>
                <a:gd name="T9" fmla="*/ 604183 h 812"/>
                <a:gd name="T10" fmla="*/ 102789 w 976"/>
                <a:gd name="T11" fmla="*/ 595369 h 812"/>
                <a:gd name="T12" fmla="*/ 106002 w 976"/>
                <a:gd name="T13" fmla="*/ 584952 h 812"/>
                <a:gd name="T14" fmla="*/ 110820 w 976"/>
                <a:gd name="T15" fmla="*/ 577740 h 812"/>
                <a:gd name="T16" fmla="*/ 119653 w 976"/>
                <a:gd name="T17" fmla="*/ 560112 h 812"/>
                <a:gd name="T18" fmla="*/ 125275 w 976"/>
                <a:gd name="T19" fmla="*/ 558509 h 812"/>
                <a:gd name="T20" fmla="*/ 135714 w 976"/>
                <a:gd name="T21" fmla="*/ 555304 h 812"/>
                <a:gd name="T22" fmla="*/ 157396 w 976"/>
                <a:gd name="T23" fmla="*/ 549695 h 812"/>
                <a:gd name="T24" fmla="*/ 163018 w 976"/>
                <a:gd name="T25" fmla="*/ 560913 h 812"/>
                <a:gd name="T26" fmla="*/ 162214 w 976"/>
                <a:gd name="T27" fmla="*/ 564118 h 812"/>
                <a:gd name="T28" fmla="*/ 170245 w 976"/>
                <a:gd name="T29" fmla="*/ 570529 h 812"/>
                <a:gd name="T30" fmla="*/ 177472 w 976"/>
                <a:gd name="T31" fmla="*/ 581747 h 812"/>
                <a:gd name="T32" fmla="*/ 179881 w 976"/>
                <a:gd name="T33" fmla="*/ 585753 h 812"/>
                <a:gd name="T34" fmla="*/ 195942 w 976"/>
                <a:gd name="T35" fmla="*/ 597773 h 812"/>
                <a:gd name="T36" fmla="*/ 215215 w 976"/>
                <a:gd name="T37" fmla="*/ 596170 h 812"/>
                <a:gd name="T38" fmla="*/ 232882 w 976"/>
                <a:gd name="T39" fmla="*/ 595369 h 812"/>
                <a:gd name="T40" fmla="*/ 266610 w 976"/>
                <a:gd name="T41" fmla="*/ 600177 h 812"/>
                <a:gd name="T42" fmla="*/ 281868 w 976"/>
                <a:gd name="T43" fmla="*/ 606587 h 812"/>
                <a:gd name="T44" fmla="*/ 309171 w 976"/>
                <a:gd name="T45" fmla="*/ 603382 h 812"/>
                <a:gd name="T46" fmla="*/ 319611 w 976"/>
                <a:gd name="T47" fmla="*/ 589760 h 812"/>
                <a:gd name="T48" fmla="*/ 327641 w 976"/>
                <a:gd name="T49" fmla="*/ 587356 h 812"/>
                <a:gd name="T50" fmla="*/ 334869 w 976"/>
                <a:gd name="T51" fmla="*/ 589760 h 812"/>
                <a:gd name="T52" fmla="*/ 346914 w 976"/>
                <a:gd name="T53" fmla="*/ 581747 h 812"/>
                <a:gd name="T54" fmla="*/ 356551 w 976"/>
                <a:gd name="T55" fmla="*/ 566522 h 812"/>
                <a:gd name="T56" fmla="*/ 366187 w 976"/>
                <a:gd name="T57" fmla="*/ 560913 h 812"/>
                <a:gd name="T58" fmla="*/ 371808 w 976"/>
                <a:gd name="T59" fmla="*/ 560913 h 812"/>
                <a:gd name="T60" fmla="*/ 389475 w 976"/>
                <a:gd name="T61" fmla="*/ 572131 h 812"/>
                <a:gd name="T62" fmla="*/ 399112 w 976"/>
                <a:gd name="T63" fmla="*/ 575336 h 812"/>
                <a:gd name="T64" fmla="*/ 404733 w 976"/>
                <a:gd name="T65" fmla="*/ 583349 h 812"/>
                <a:gd name="T66" fmla="*/ 444082 w 976"/>
                <a:gd name="T67" fmla="*/ 581747 h 812"/>
                <a:gd name="T68" fmla="*/ 450507 w 976"/>
                <a:gd name="T69" fmla="*/ 572933 h 812"/>
                <a:gd name="T70" fmla="*/ 460143 w 976"/>
                <a:gd name="T71" fmla="*/ 563317 h 812"/>
                <a:gd name="T72" fmla="*/ 465764 w 976"/>
                <a:gd name="T73" fmla="*/ 550496 h 812"/>
                <a:gd name="T74" fmla="*/ 493068 w 976"/>
                <a:gd name="T75" fmla="*/ 527258 h 812"/>
                <a:gd name="T76" fmla="*/ 494674 w 976"/>
                <a:gd name="T77" fmla="*/ 516040 h 812"/>
                <a:gd name="T78" fmla="*/ 492265 w 976"/>
                <a:gd name="T79" fmla="*/ 485590 h 812"/>
                <a:gd name="T80" fmla="*/ 481825 w 976"/>
                <a:gd name="T81" fmla="*/ 475975 h 812"/>
                <a:gd name="T82" fmla="*/ 511538 w 976"/>
                <a:gd name="T83" fmla="*/ 464756 h 812"/>
                <a:gd name="T84" fmla="*/ 534826 w 976"/>
                <a:gd name="T85" fmla="*/ 475975 h 812"/>
                <a:gd name="T86" fmla="*/ 537235 w 976"/>
                <a:gd name="T87" fmla="*/ 509630 h 812"/>
                <a:gd name="T88" fmla="*/ 540447 w 976"/>
                <a:gd name="T89" fmla="*/ 538476 h 812"/>
                <a:gd name="T90" fmla="*/ 562129 w 976"/>
                <a:gd name="T91" fmla="*/ 554503 h 812"/>
                <a:gd name="T92" fmla="*/ 570963 w 976"/>
                <a:gd name="T93" fmla="*/ 564118 h 812"/>
                <a:gd name="T94" fmla="*/ 569357 w 976"/>
                <a:gd name="T95" fmla="*/ 595369 h 812"/>
                <a:gd name="T96" fmla="*/ 577387 w 976"/>
                <a:gd name="T97" fmla="*/ 601779 h 812"/>
                <a:gd name="T98" fmla="*/ 701859 w 976"/>
                <a:gd name="T99" fmla="*/ 297284 h 812"/>
                <a:gd name="T100" fmla="*/ 643237 w 976"/>
                <a:gd name="T101" fmla="*/ 0 h 812"/>
                <a:gd name="T102" fmla="*/ 149366 w 976"/>
                <a:gd name="T103" fmla="*/ 140228 h 812"/>
                <a:gd name="T104" fmla="*/ 24091 w 976"/>
                <a:gd name="T105" fmla="*/ 516841 h 812"/>
                <a:gd name="T106" fmla="*/ 73880 w 976"/>
                <a:gd name="T107" fmla="*/ 649858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6"/>
                <a:gd name="T163" fmla="*/ 0 h 812"/>
                <a:gd name="T164" fmla="*/ 976 w 976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6" h="812">
                  <a:moveTo>
                    <a:pt x="92" y="811"/>
                  </a:moveTo>
                  <a:lnTo>
                    <a:pt x="96" y="804"/>
                  </a:lnTo>
                  <a:lnTo>
                    <a:pt x="98" y="798"/>
                  </a:lnTo>
                  <a:lnTo>
                    <a:pt x="99" y="795"/>
                  </a:lnTo>
                  <a:lnTo>
                    <a:pt x="102" y="793"/>
                  </a:lnTo>
                  <a:lnTo>
                    <a:pt x="106" y="795"/>
                  </a:lnTo>
                  <a:lnTo>
                    <a:pt x="108" y="795"/>
                  </a:lnTo>
                  <a:lnTo>
                    <a:pt x="109" y="792"/>
                  </a:lnTo>
                  <a:lnTo>
                    <a:pt x="112" y="791"/>
                  </a:lnTo>
                  <a:lnTo>
                    <a:pt x="114" y="790"/>
                  </a:lnTo>
                  <a:lnTo>
                    <a:pt x="114" y="787"/>
                  </a:lnTo>
                  <a:lnTo>
                    <a:pt x="114" y="784"/>
                  </a:lnTo>
                  <a:lnTo>
                    <a:pt x="115" y="780"/>
                  </a:lnTo>
                  <a:lnTo>
                    <a:pt x="116" y="777"/>
                  </a:lnTo>
                  <a:lnTo>
                    <a:pt x="116" y="776"/>
                  </a:lnTo>
                  <a:lnTo>
                    <a:pt x="116" y="773"/>
                  </a:lnTo>
                  <a:lnTo>
                    <a:pt x="116" y="770"/>
                  </a:lnTo>
                  <a:lnTo>
                    <a:pt x="115" y="766"/>
                  </a:lnTo>
                  <a:lnTo>
                    <a:pt x="116" y="764"/>
                  </a:lnTo>
                  <a:lnTo>
                    <a:pt x="117" y="763"/>
                  </a:lnTo>
                  <a:lnTo>
                    <a:pt x="120" y="761"/>
                  </a:lnTo>
                  <a:lnTo>
                    <a:pt x="123" y="757"/>
                  </a:lnTo>
                  <a:lnTo>
                    <a:pt x="122" y="754"/>
                  </a:lnTo>
                  <a:lnTo>
                    <a:pt x="123" y="752"/>
                  </a:lnTo>
                  <a:lnTo>
                    <a:pt x="126" y="751"/>
                  </a:lnTo>
                  <a:lnTo>
                    <a:pt x="130" y="750"/>
                  </a:lnTo>
                  <a:lnTo>
                    <a:pt x="129" y="746"/>
                  </a:lnTo>
                  <a:lnTo>
                    <a:pt x="128" y="743"/>
                  </a:lnTo>
                  <a:lnTo>
                    <a:pt x="128" y="739"/>
                  </a:lnTo>
                  <a:lnTo>
                    <a:pt x="130" y="736"/>
                  </a:lnTo>
                  <a:lnTo>
                    <a:pt x="129" y="733"/>
                  </a:lnTo>
                  <a:lnTo>
                    <a:pt x="130" y="732"/>
                  </a:lnTo>
                  <a:lnTo>
                    <a:pt x="132" y="730"/>
                  </a:lnTo>
                  <a:lnTo>
                    <a:pt x="133" y="727"/>
                  </a:lnTo>
                  <a:lnTo>
                    <a:pt x="133" y="725"/>
                  </a:lnTo>
                  <a:lnTo>
                    <a:pt x="133" y="723"/>
                  </a:lnTo>
                  <a:lnTo>
                    <a:pt x="134" y="721"/>
                  </a:lnTo>
                  <a:lnTo>
                    <a:pt x="138" y="721"/>
                  </a:lnTo>
                  <a:lnTo>
                    <a:pt x="139" y="717"/>
                  </a:lnTo>
                  <a:lnTo>
                    <a:pt x="143" y="712"/>
                  </a:lnTo>
                  <a:lnTo>
                    <a:pt x="145" y="707"/>
                  </a:lnTo>
                  <a:lnTo>
                    <a:pt x="147" y="700"/>
                  </a:lnTo>
                  <a:lnTo>
                    <a:pt x="149" y="699"/>
                  </a:lnTo>
                  <a:lnTo>
                    <a:pt x="149" y="698"/>
                  </a:lnTo>
                  <a:lnTo>
                    <a:pt x="150" y="698"/>
                  </a:lnTo>
                  <a:lnTo>
                    <a:pt x="152" y="700"/>
                  </a:lnTo>
                  <a:lnTo>
                    <a:pt x="153" y="698"/>
                  </a:lnTo>
                  <a:lnTo>
                    <a:pt x="156" y="697"/>
                  </a:lnTo>
                  <a:lnTo>
                    <a:pt x="158" y="697"/>
                  </a:lnTo>
                  <a:lnTo>
                    <a:pt x="159" y="700"/>
                  </a:lnTo>
                  <a:lnTo>
                    <a:pt x="164" y="697"/>
                  </a:lnTo>
                  <a:lnTo>
                    <a:pt x="167" y="694"/>
                  </a:lnTo>
                  <a:lnTo>
                    <a:pt x="169" y="693"/>
                  </a:lnTo>
                  <a:lnTo>
                    <a:pt x="170" y="693"/>
                  </a:lnTo>
                  <a:lnTo>
                    <a:pt x="176" y="693"/>
                  </a:lnTo>
                  <a:lnTo>
                    <a:pt x="184" y="693"/>
                  </a:lnTo>
                  <a:lnTo>
                    <a:pt x="191" y="692"/>
                  </a:lnTo>
                  <a:lnTo>
                    <a:pt x="196" y="686"/>
                  </a:lnTo>
                  <a:lnTo>
                    <a:pt x="199" y="688"/>
                  </a:lnTo>
                  <a:lnTo>
                    <a:pt x="200" y="690"/>
                  </a:lnTo>
                  <a:lnTo>
                    <a:pt x="202" y="693"/>
                  </a:lnTo>
                  <a:lnTo>
                    <a:pt x="202" y="697"/>
                  </a:lnTo>
                  <a:lnTo>
                    <a:pt x="203" y="700"/>
                  </a:lnTo>
                  <a:lnTo>
                    <a:pt x="206" y="703"/>
                  </a:lnTo>
                  <a:lnTo>
                    <a:pt x="208" y="703"/>
                  </a:lnTo>
                  <a:lnTo>
                    <a:pt x="206" y="704"/>
                  </a:lnTo>
                  <a:lnTo>
                    <a:pt x="204" y="704"/>
                  </a:lnTo>
                  <a:lnTo>
                    <a:pt x="202" y="704"/>
                  </a:lnTo>
                  <a:lnTo>
                    <a:pt x="203" y="706"/>
                  </a:lnTo>
                  <a:lnTo>
                    <a:pt x="205" y="707"/>
                  </a:lnTo>
                  <a:lnTo>
                    <a:pt x="209" y="710"/>
                  </a:lnTo>
                  <a:lnTo>
                    <a:pt x="212" y="712"/>
                  </a:lnTo>
                  <a:lnTo>
                    <a:pt x="216" y="714"/>
                  </a:lnTo>
                  <a:lnTo>
                    <a:pt x="217" y="714"/>
                  </a:lnTo>
                  <a:lnTo>
                    <a:pt x="218" y="720"/>
                  </a:lnTo>
                  <a:lnTo>
                    <a:pt x="221" y="726"/>
                  </a:lnTo>
                  <a:lnTo>
                    <a:pt x="222" y="731"/>
                  </a:lnTo>
                  <a:lnTo>
                    <a:pt x="223" y="731"/>
                  </a:lnTo>
                  <a:lnTo>
                    <a:pt x="224" y="731"/>
                  </a:lnTo>
                  <a:lnTo>
                    <a:pt x="224" y="732"/>
                  </a:lnTo>
                  <a:lnTo>
                    <a:pt x="224" y="736"/>
                  </a:lnTo>
                  <a:lnTo>
                    <a:pt x="228" y="741"/>
                  </a:lnTo>
                  <a:lnTo>
                    <a:pt x="234" y="745"/>
                  </a:lnTo>
                  <a:lnTo>
                    <a:pt x="244" y="746"/>
                  </a:lnTo>
                  <a:lnTo>
                    <a:pt x="249" y="747"/>
                  </a:lnTo>
                  <a:lnTo>
                    <a:pt x="253" y="750"/>
                  </a:lnTo>
                  <a:lnTo>
                    <a:pt x="259" y="750"/>
                  </a:lnTo>
                  <a:lnTo>
                    <a:pt x="264" y="747"/>
                  </a:lnTo>
                  <a:lnTo>
                    <a:pt x="268" y="744"/>
                  </a:lnTo>
                  <a:lnTo>
                    <a:pt x="274" y="743"/>
                  </a:lnTo>
                  <a:lnTo>
                    <a:pt x="276" y="743"/>
                  </a:lnTo>
                  <a:lnTo>
                    <a:pt x="280" y="743"/>
                  </a:lnTo>
                  <a:lnTo>
                    <a:pt x="284" y="743"/>
                  </a:lnTo>
                  <a:lnTo>
                    <a:pt x="290" y="743"/>
                  </a:lnTo>
                  <a:lnTo>
                    <a:pt x="326" y="743"/>
                  </a:lnTo>
                  <a:lnTo>
                    <a:pt x="327" y="745"/>
                  </a:lnTo>
                  <a:lnTo>
                    <a:pt x="328" y="747"/>
                  </a:lnTo>
                  <a:lnTo>
                    <a:pt x="331" y="749"/>
                  </a:lnTo>
                  <a:lnTo>
                    <a:pt x="332" y="749"/>
                  </a:lnTo>
                  <a:lnTo>
                    <a:pt x="332" y="750"/>
                  </a:lnTo>
                  <a:lnTo>
                    <a:pt x="333" y="753"/>
                  </a:lnTo>
                  <a:lnTo>
                    <a:pt x="333" y="757"/>
                  </a:lnTo>
                  <a:lnTo>
                    <a:pt x="343" y="757"/>
                  </a:lnTo>
                  <a:lnTo>
                    <a:pt x="351" y="757"/>
                  </a:lnTo>
                  <a:lnTo>
                    <a:pt x="363" y="757"/>
                  </a:lnTo>
                  <a:lnTo>
                    <a:pt x="374" y="758"/>
                  </a:lnTo>
                  <a:lnTo>
                    <a:pt x="380" y="758"/>
                  </a:lnTo>
                  <a:lnTo>
                    <a:pt x="384" y="757"/>
                  </a:lnTo>
                  <a:lnTo>
                    <a:pt x="385" y="753"/>
                  </a:lnTo>
                  <a:lnTo>
                    <a:pt x="385" y="750"/>
                  </a:lnTo>
                  <a:lnTo>
                    <a:pt x="387" y="746"/>
                  </a:lnTo>
                  <a:lnTo>
                    <a:pt x="392" y="743"/>
                  </a:lnTo>
                  <a:lnTo>
                    <a:pt x="394" y="740"/>
                  </a:lnTo>
                  <a:lnTo>
                    <a:pt x="398" y="736"/>
                  </a:lnTo>
                  <a:lnTo>
                    <a:pt x="400" y="732"/>
                  </a:lnTo>
                  <a:lnTo>
                    <a:pt x="405" y="728"/>
                  </a:lnTo>
                  <a:lnTo>
                    <a:pt x="406" y="732"/>
                  </a:lnTo>
                  <a:lnTo>
                    <a:pt x="406" y="733"/>
                  </a:lnTo>
                  <a:lnTo>
                    <a:pt x="408" y="733"/>
                  </a:lnTo>
                  <a:lnTo>
                    <a:pt x="409" y="732"/>
                  </a:lnTo>
                  <a:lnTo>
                    <a:pt x="411" y="733"/>
                  </a:lnTo>
                  <a:lnTo>
                    <a:pt x="412" y="734"/>
                  </a:lnTo>
                  <a:lnTo>
                    <a:pt x="412" y="736"/>
                  </a:lnTo>
                  <a:lnTo>
                    <a:pt x="417" y="736"/>
                  </a:lnTo>
                  <a:lnTo>
                    <a:pt x="423" y="736"/>
                  </a:lnTo>
                  <a:lnTo>
                    <a:pt x="429" y="733"/>
                  </a:lnTo>
                  <a:lnTo>
                    <a:pt x="434" y="728"/>
                  </a:lnTo>
                  <a:lnTo>
                    <a:pt x="433" y="727"/>
                  </a:lnTo>
                  <a:lnTo>
                    <a:pt x="432" y="726"/>
                  </a:lnTo>
                  <a:lnTo>
                    <a:pt x="432" y="724"/>
                  </a:lnTo>
                  <a:lnTo>
                    <a:pt x="434" y="721"/>
                  </a:lnTo>
                  <a:lnTo>
                    <a:pt x="434" y="707"/>
                  </a:lnTo>
                  <a:lnTo>
                    <a:pt x="440" y="710"/>
                  </a:lnTo>
                  <a:lnTo>
                    <a:pt x="444" y="707"/>
                  </a:lnTo>
                  <a:lnTo>
                    <a:pt x="446" y="705"/>
                  </a:lnTo>
                  <a:lnTo>
                    <a:pt x="449" y="701"/>
                  </a:lnTo>
                  <a:lnTo>
                    <a:pt x="451" y="699"/>
                  </a:lnTo>
                  <a:lnTo>
                    <a:pt x="453" y="699"/>
                  </a:lnTo>
                  <a:lnTo>
                    <a:pt x="456" y="700"/>
                  </a:lnTo>
                  <a:lnTo>
                    <a:pt x="459" y="700"/>
                  </a:lnTo>
                  <a:lnTo>
                    <a:pt x="463" y="700"/>
                  </a:lnTo>
                  <a:lnTo>
                    <a:pt x="468" y="704"/>
                  </a:lnTo>
                  <a:lnTo>
                    <a:pt x="473" y="706"/>
                  </a:lnTo>
                  <a:lnTo>
                    <a:pt x="478" y="708"/>
                  </a:lnTo>
                  <a:lnTo>
                    <a:pt x="482" y="712"/>
                  </a:lnTo>
                  <a:lnTo>
                    <a:pt x="485" y="714"/>
                  </a:lnTo>
                  <a:lnTo>
                    <a:pt x="488" y="714"/>
                  </a:lnTo>
                  <a:lnTo>
                    <a:pt x="492" y="714"/>
                  </a:lnTo>
                  <a:lnTo>
                    <a:pt x="492" y="715"/>
                  </a:lnTo>
                  <a:lnTo>
                    <a:pt x="493" y="717"/>
                  </a:lnTo>
                  <a:lnTo>
                    <a:pt x="497" y="718"/>
                  </a:lnTo>
                  <a:lnTo>
                    <a:pt x="500" y="720"/>
                  </a:lnTo>
                  <a:lnTo>
                    <a:pt x="503" y="721"/>
                  </a:lnTo>
                  <a:lnTo>
                    <a:pt x="503" y="725"/>
                  </a:lnTo>
                  <a:lnTo>
                    <a:pt x="504" y="727"/>
                  </a:lnTo>
                  <a:lnTo>
                    <a:pt x="504" y="728"/>
                  </a:lnTo>
                  <a:lnTo>
                    <a:pt x="506" y="728"/>
                  </a:lnTo>
                  <a:lnTo>
                    <a:pt x="514" y="736"/>
                  </a:lnTo>
                  <a:lnTo>
                    <a:pt x="535" y="728"/>
                  </a:lnTo>
                  <a:lnTo>
                    <a:pt x="550" y="728"/>
                  </a:lnTo>
                  <a:lnTo>
                    <a:pt x="553" y="726"/>
                  </a:lnTo>
                  <a:lnTo>
                    <a:pt x="555" y="725"/>
                  </a:lnTo>
                  <a:lnTo>
                    <a:pt x="556" y="725"/>
                  </a:lnTo>
                  <a:lnTo>
                    <a:pt x="557" y="724"/>
                  </a:lnTo>
                  <a:lnTo>
                    <a:pt x="558" y="721"/>
                  </a:lnTo>
                  <a:lnTo>
                    <a:pt x="561" y="715"/>
                  </a:lnTo>
                  <a:lnTo>
                    <a:pt x="563" y="710"/>
                  </a:lnTo>
                  <a:lnTo>
                    <a:pt x="564" y="708"/>
                  </a:lnTo>
                  <a:lnTo>
                    <a:pt x="564" y="707"/>
                  </a:lnTo>
                  <a:lnTo>
                    <a:pt x="569" y="705"/>
                  </a:lnTo>
                  <a:lnTo>
                    <a:pt x="573" y="703"/>
                  </a:lnTo>
                  <a:lnTo>
                    <a:pt x="578" y="699"/>
                  </a:lnTo>
                  <a:lnTo>
                    <a:pt x="579" y="695"/>
                  </a:lnTo>
                  <a:lnTo>
                    <a:pt x="579" y="693"/>
                  </a:lnTo>
                  <a:lnTo>
                    <a:pt x="579" y="691"/>
                  </a:lnTo>
                  <a:lnTo>
                    <a:pt x="580" y="687"/>
                  </a:lnTo>
                  <a:lnTo>
                    <a:pt x="582" y="684"/>
                  </a:lnTo>
                  <a:lnTo>
                    <a:pt x="588" y="678"/>
                  </a:lnTo>
                  <a:lnTo>
                    <a:pt x="597" y="672"/>
                  </a:lnTo>
                  <a:lnTo>
                    <a:pt x="605" y="665"/>
                  </a:lnTo>
                  <a:lnTo>
                    <a:pt x="614" y="658"/>
                  </a:lnTo>
                  <a:lnTo>
                    <a:pt x="620" y="653"/>
                  </a:lnTo>
                  <a:lnTo>
                    <a:pt x="622" y="652"/>
                  </a:lnTo>
                  <a:lnTo>
                    <a:pt x="622" y="651"/>
                  </a:lnTo>
                  <a:lnTo>
                    <a:pt x="619" y="647"/>
                  </a:lnTo>
                  <a:lnTo>
                    <a:pt x="616" y="644"/>
                  </a:lnTo>
                  <a:lnTo>
                    <a:pt x="615" y="639"/>
                  </a:lnTo>
                  <a:lnTo>
                    <a:pt x="615" y="634"/>
                  </a:lnTo>
                  <a:lnTo>
                    <a:pt x="615" y="629"/>
                  </a:lnTo>
                  <a:lnTo>
                    <a:pt x="615" y="608"/>
                  </a:lnTo>
                  <a:lnTo>
                    <a:pt x="613" y="606"/>
                  </a:lnTo>
                  <a:lnTo>
                    <a:pt x="610" y="603"/>
                  </a:lnTo>
                  <a:lnTo>
                    <a:pt x="608" y="601"/>
                  </a:lnTo>
                  <a:lnTo>
                    <a:pt x="604" y="601"/>
                  </a:lnTo>
                  <a:lnTo>
                    <a:pt x="600" y="601"/>
                  </a:lnTo>
                  <a:lnTo>
                    <a:pt x="600" y="594"/>
                  </a:lnTo>
                  <a:lnTo>
                    <a:pt x="610" y="595"/>
                  </a:lnTo>
                  <a:lnTo>
                    <a:pt x="619" y="596"/>
                  </a:lnTo>
                  <a:lnTo>
                    <a:pt x="628" y="596"/>
                  </a:lnTo>
                  <a:lnTo>
                    <a:pt x="637" y="594"/>
                  </a:lnTo>
                  <a:lnTo>
                    <a:pt x="637" y="580"/>
                  </a:lnTo>
                  <a:lnTo>
                    <a:pt x="646" y="578"/>
                  </a:lnTo>
                  <a:lnTo>
                    <a:pt x="656" y="576"/>
                  </a:lnTo>
                  <a:lnTo>
                    <a:pt x="664" y="578"/>
                  </a:lnTo>
                  <a:lnTo>
                    <a:pt x="673" y="580"/>
                  </a:lnTo>
                  <a:lnTo>
                    <a:pt x="666" y="594"/>
                  </a:lnTo>
                  <a:lnTo>
                    <a:pt x="666" y="622"/>
                  </a:lnTo>
                  <a:lnTo>
                    <a:pt x="664" y="624"/>
                  </a:lnTo>
                  <a:lnTo>
                    <a:pt x="663" y="625"/>
                  </a:lnTo>
                  <a:lnTo>
                    <a:pt x="666" y="629"/>
                  </a:lnTo>
                  <a:lnTo>
                    <a:pt x="669" y="636"/>
                  </a:lnTo>
                  <a:lnTo>
                    <a:pt x="670" y="646"/>
                  </a:lnTo>
                  <a:lnTo>
                    <a:pt x="670" y="648"/>
                  </a:lnTo>
                  <a:lnTo>
                    <a:pt x="672" y="649"/>
                  </a:lnTo>
                  <a:lnTo>
                    <a:pt x="673" y="651"/>
                  </a:lnTo>
                  <a:lnTo>
                    <a:pt x="673" y="672"/>
                  </a:lnTo>
                  <a:lnTo>
                    <a:pt x="680" y="672"/>
                  </a:lnTo>
                  <a:lnTo>
                    <a:pt x="694" y="686"/>
                  </a:lnTo>
                  <a:lnTo>
                    <a:pt x="698" y="686"/>
                  </a:lnTo>
                  <a:lnTo>
                    <a:pt x="699" y="688"/>
                  </a:lnTo>
                  <a:lnTo>
                    <a:pt x="700" y="692"/>
                  </a:lnTo>
                  <a:lnTo>
                    <a:pt x="703" y="695"/>
                  </a:lnTo>
                  <a:lnTo>
                    <a:pt x="707" y="699"/>
                  </a:lnTo>
                  <a:lnTo>
                    <a:pt x="709" y="700"/>
                  </a:lnTo>
                  <a:lnTo>
                    <a:pt x="711" y="704"/>
                  </a:lnTo>
                  <a:lnTo>
                    <a:pt x="714" y="706"/>
                  </a:lnTo>
                  <a:lnTo>
                    <a:pt x="716" y="710"/>
                  </a:lnTo>
                  <a:lnTo>
                    <a:pt x="716" y="714"/>
                  </a:lnTo>
                  <a:lnTo>
                    <a:pt x="716" y="728"/>
                  </a:lnTo>
                  <a:lnTo>
                    <a:pt x="709" y="743"/>
                  </a:lnTo>
                  <a:lnTo>
                    <a:pt x="711" y="746"/>
                  </a:lnTo>
                  <a:lnTo>
                    <a:pt x="715" y="750"/>
                  </a:lnTo>
                  <a:lnTo>
                    <a:pt x="717" y="752"/>
                  </a:lnTo>
                  <a:lnTo>
                    <a:pt x="719" y="757"/>
                  </a:lnTo>
                  <a:lnTo>
                    <a:pt x="719" y="751"/>
                  </a:lnTo>
                  <a:lnTo>
                    <a:pt x="763" y="743"/>
                  </a:lnTo>
                  <a:lnTo>
                    <a:pt x="763" y="682"/>
                  </a:lnTo>
                  <a:lnTo>
                    <a:pt x="852" y="539"/>
                  </a:lnTo>
                  <a:lnTo>
                    <a:pt x="852" y="486"/>
                  </a:lnTo>
                  <a:lnTo>
                    <a:pt x="874" y="371"/>
                  </a:lnTo>
                  <a:lnTo>
                    <a:pt x="976" y="326"/>
                  </a:lnTo>
                  <a:lnTo>
                    <a:pt x="888" y="228"/>
                  </a:lnTo>
                  <a:lnTo>
                    <a:pt x="896" y="122"/>
                  </a:lnTo>
                  <a:lnTo>
                    <a:pt x="881" y="69"/>
                  </a:lnTo>
                  <a:lnTo>
                    <a:pt x="801" y="0"/>
                  </a:lnTo>
                  <a:lnTo>
                    <a:pt x="770" y="0"/>
                  </a:lnTo>
                  <a:lnTo>
                    <a:pt x="696" y="76"/>
                  </a:lnTo>
                  <a:lnTo>
                    <a:pt x="660" y="53"/>
                  </a:lnTo>
                  <a:lnTo>
                    <a:pt x="186" y="46"/>
                  </a:lnTo>
                  <a:lnTo>
                    <a:pt x="186" y="175"/>
                  </a:lnTo>
                  <a:lnTo>
                    <a:pt x="120" y="175"/>
                  </a:lnTo>
                  <a:lnTo>
                    <a:pt x="112" y="456"/>
                  </a:lnTo>
                  <a:lnTo>
                    <a:pt x="61" y="463"/>
                  </a:lnTo>
                  <a:lnTo>
                    <a:pt x="0" y="615"/>
                  </a:lnTo>
                  <a:lnTo>
                    <a:pt x="30" y="645"/>
                  </a:lnTo>
                  <a:lnTo>
                    <a:pt x="45" y="743"/>
                  </a:lnTo>
                  <a:lnTo>
                    <a:pt x="90" y="774"/>
                  </a:lnTo>
                  <a:lnTo>
                    <a:pt x="93" y="812"/>
                  </a:lnTo>
                  <a:lnTo>
                    <a:pt x="92" y="81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sp>
        <p:nvSpPr>
          <p:cNvPr id="59" name="WorldText"/>
          <p:cNvSpPr>
            <a:spLocks noChangeArrowheads="1"/>
          </p:cNvSpPr>
          <p:nvPr userDrawn="1"/>
        </p:nvSpPr>
        <p:spPr bwMode="auto">
          <a:xfrm>
            <a:off x="445254" y="1611191"/>
            <a:ext cx="1684636" cy="40877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6" tIns="44439" rIns="90466" bIns="44439"/>
          <a:lstStyle/>
          <a:p>
            <a:pPr defTabSz="667893"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New York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São</a:t>
            </a:r>
            <a:r>
              <a:rPr lang="en-US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 Paulo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Washington, D.C. </a:t>
            </a:r>
          </a:p>
          <a:p>
            <a:pPr defTabSz="667893">
              <a:spcBef>
                <a:spcPct val="20000"/>
              </a:spcBef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Amsterdam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Barcelona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Brussels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Bucharest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Düsseldorf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Frankfurt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Istanbul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Kyiv</a:t>
            </a:r>
          </a:p>
          <a:p>
            <a:pPr defTabSz="667893">
              <a:defRPr/>
            </a:pPr>
            <a:r>
              <a:rPr lang="en-GB" altLang="en-GB" sz="800" dirty="0" smtClean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Paris </a:t>
            </a:r>
            <a:endParaRPr lang="en-GB" altLang="en-GB" sz="800" dirty="0">
              <a:solidFill>
                <a:srgbClr val="FCC917"/>
              </a:solidFill>
              <a:latin typeface="Arial" pitchFamily="34" charset="0"/>
              <a:cs typeface="Arial" pitchFamily="34" charset="0"/>
            </a:endParaRP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Luxembourg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Madrid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Milan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Moscow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Munich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Paris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Prague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Rome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Warsaw</a:t>
            </a:r>
          </a:p>
          <a:p>
            <a:pPr defTabSz="667893">
              <a:spcBef>
                <a:spcPct val="20000"/>
              </a:spcBef>
              <a:defRPr/>
            </a:pPr>
            <a:r>
              <a:rPr lang="en-GB" altLang="en-GB" sz="800" dirty="0">
                <a:solidFill>
                  <a:srgbClr val="00737A"/>
                </a:solidFill>
                <a:latin typeface="Arial" pitchFamily="34" charset="0"/>
                <a:cs typeface="Arial" pitchFamily="34" charset="0"/>
              </a:rPr>
              <a:t>Casablanca</a:t>
            </a:r>
          </a:p>
          <a:p>
            <a:pPr defTabSz="667893">
              <a:spcBef>
                <a:spcPct val="20000"/>
              </a:spcBef>
              <a:defRPr/>
            </a:pPr>
            <a:r>
              <a:rPr lang="en-GB" altLang="en-GB" sz="800" dirty="0">
                <a:solidFill>
                  <a:srgbClr val="E5322C"/>
                </a:solidFill>
                <a:latin typeface="Arial" pitchFamily="34" charset="0"/>
                <a:cs typeface="Arial" pitchFamily="34" charset="0"/>
              </a:rPr>
              <a:t>Abu Dhabi</a:t>
            </a:r>
          </a:p>
          <a:p>
            <a:pPr defTabSz="667893">
              <a:spcBef>
                <a:spcPct val="20000"/>
              </a:spcBef>
              <a:defRPr/>
            </a:pPr>
            <a:r>
              <a:rPr lang="en-GB" altLang="en-GB" sz="800" dirty="0">
                <a:solidFill>
                  <a:srgbClr val="E5322C"/>
                </a:solidFill>
                <a:latin typeface="Arial" pitchFamily="34" charset="0"/>
                <a:cs typeface="Arial" pitchFamily="34" charset="0"/>
              </a:rPr>
              <a:t>Doha</a:t>
            </a:r>
            <a:br>
              <a:rPr lang="en-GB" altLang="en-GB" sz="800" dirty="0">
                <a:solidFill>
                  <a:srgbClr val="E5322C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GB" sz="800" dirty="0">
                <a:solidFill>
                  <a:srgbClr val="E5322C"/>
                </a:solidFill>
                <a:latin typeface="Arial" pitchFamily="34" charset="0"/>
                <a:cs typeface="Arial" pitchFamily="34" charset="0"/>
              </a:rPr>
              <a:t>Dubai</a:t>
            </a:r>
            <a:br>
              <a:rPr lang="en-GB" altLang="en-GB" sz="800" dirty="0">
                <a:solidFill>
                  <a:srgbClr val="E5322C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GB" sz="800" dirty="0">
                <a:solidFill>
                  <a:srgbClr val="E5322C"/>
                </a:solidFill>
                <a:latin typeface="Arial" pitchFamily="34" charset="0"/>
                <a:cs typeface="Arial" pitchFamily="34" charset="0"/>
              </a:rPr>
              <a:t>Riyadh</a:t>
            </a:r>
          </a:p>
          <a:p>
            <a:pPr defTabSz="667893">
              <a:spcBef>
                <a:spcPct val="20000"/>
              </a:spcBef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Bangkok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Beijing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Perth</a:t>
            </a:r>
          </a:p>
          <a:p>
            <a:pPr defTabSz="667893">
              <a:defRPr/>
            </a:pPr>
            <a:r>
              <a:rPr lang="en-US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Seoul</a:t>
            </a:r>
            <a:endParaRPr lang="en-GB" altLang="en-GB" sz="800" dirty="0">
              <a:solidFill>
                <a:srgbClr val="00697A"/>
              </a:solidFill>
              <a:latin typeface="Arial" pitchFamily="34" charset="0"/>
              <a:cs typeface="Arial" pitchFamily="34" charset="0"/>
            </a:endParaRP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Shanghai 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Singapore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Sydney</a:t>
            </a:r>
          </a:p>
          <a:p>
            <a:pPr defTabSz="667893">
              <a:defRPr/>
            </a:pPr>
            <a:r>
              <a:rPr lang="en-GB" altLang="en-GB" sz="800" dirty="0">
                <a:solidFill>
                  <a:srgbClr val="00697A"/>
                </a:solidFill>
                <a:latin typeface="Arial" pitchFamily="34" charset="0"/>
                <a:cs typeface="Arial" pitchFamily="34" charset="0"/>
              </a:rPr>
              <a:t>Tokyo </a:t>
            </a:r>
          </a:p>
        </p:txBody>
      </p:sp>
      <p:grpSp>
        <p:nvGrpSpPr>
          <p:cNvPr id="60" name="Group 500"/>
          <p:cNvGrpSpPr/>
          <p:nvPr userDrawn="1"/>
        </p:nvGrpSpPr>
        <p:grpSpPr bwMode="gray">
          <a:xfrm>
            <a:off x="1471511" y="1775851"/>
            <a:ext cx="3143019" cy="2373376"/>
            <a:chOff x="2527763" y="1977010"/>
            <a:chExt cx="3316839" cy="2274943"/>
          </a:xfrm>
          <a:solidFill>
            <a:schemeClr val="accent3"/>
          </a:solidFill>
        </p:grpSpPr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4549635" y="1977010"/>
              <a:ext cx="1294967" cy="963822"/>
            </a:xfrm>
            <a:custGeom>
              <a:avLst/>
              <a:gdLst/>
              <a:ahLst/>
              <a:cxnLst>
                <a:cxn ang="0">
                  <a:pos x="676" y="508"/>
                </a:cxn>
                <a:cxn ang="0">
                  <a:pos x="628" y="526"/>
                </a:cxn>
                <a:cxn ang="0">
                  <a:pos x="546" y="572"/>
                </a:cxn>
                <a:cxn ang="0">
                  <a:pos x="510" y="592"/>
                </a:cxn>
                <a:cxn ang="0">
                  <a:pos x="502" y="636"/>
                </a:cxn>
                <a:cxn ang="0">
                  <a:pos x="482" y="664"/>
                </a:cxn>
                <a:cxn ang="0">
                  <a:pos x="428" y="702"/>
                </a:cxn>
                <a:cxn ang="0">
                  <a:pos x="390" y="700"/>
                </a:cxn>
                <a:cxn ang="0">
                  <a:pos x="348" y="634"/>
                </a:cxn>
                <a:cxn ang="0">
                  <a:pos x="340" y="600"/>
                </a:cxn>
                <a:cxn ang="0">
                  <a:pos x="312" y="546"/>
                </a:cxn>
                <a:cxn ang="0">
                  <a:pos x="312" y="516"/>
                </a:cxn>
                <a:cxn ang="0">
                  <a:pos x="346" y="522"/>
                </a:cxn>
                <a:cxn ang="0">
                  <a:pos x="356" y="466"/>
                </a:cxn>
                <a:cxn ang="0">
                  <a:pos x="296" y="436"/>
                </a:cxn>
                <a:cxn ang="0">
                  <a:pos x="330" y="414"/>
                </a:cxn>
                <a:cxn ang="0">
                  <a:pos x="274" y="414"/>
                </a:cxn>
                <a:cxn ang="0">
                  <a:pos x="238" y="306"/>
                </a:cxn>
                <a:cxn ang="0">
                  <a:pos x="148" y="262"/>
                </a:cxn>
                <a:cxn ang="0">
                  <a:pos x="100" y="272"/>
                </a:cxn>
                <a:cxn ang="0">
                  <a:pos x="68" y="256"/>
                </a:cxn>
                <a:cxn ang="0">
                  <a:pos x="24" y="240"/>
                </a:cxn>
                <a:cxn ang="0">
                  <a:pos x="102" y="222"/>
                </a:cxn>
                <a:cxn ang="0">
                  <a:pos x="8" y="206"/>
                </a:cxn>
                <a:cxn ang="0">
                  <a:pos x="58" y="180"/>
                </a:cxn>
                <a:cxn ang="0">
                  <a:pos x="124" y="134"/>
                </a:cxn>
                <a:cxn ang="0">
                  <a:pos x="128" y="102"/>
                </a:cxn>
                <a:cxn ang="0">
                  <a:pos x="182" y="70"/>
                </a:cxn>
                <a:cxn ang="0">
                  <a:pos x="230" y="68"/>
                </a:cxn>
                <a:cxn ang="0">
                  <a:pos x="296" y="50"/>
                </a:cxn>
                <a:cxn ang="0">
                  <a:pos x="344" y="66"/>
                </a:cxn>
                <a:cxn ang="0">
                  <a:pos x="374" y="44"/>
                </a:cxn>
                <a:cxn ang="0">
                  <a:pos x="400" y="40"/>
                </a:cxn>
                <a:cxn ang="0">
                  <a:pos x="478" y="14"/>
                </a:cxn>
                <a:cxn ang="0">
                  <a:pos x="618" y="0"/>
                </a:cxn>
                <a:cxn ang="0">
                  <a:pos x="756" y="18"/>
                </a:cxn>
                <a:cxn ang="0">
                  <a:pos x="738" y="56"/>
                </a:cxn>
                <a:cxn ang="0">
                  <a:pos x="754" y="66"/>
                </a:cxn>
                <a:cxn ang="0">
                  <a:pos x="760" y="76"/>
                </a:cxn>
                <a:cxn ang="0">
                  <a:pos x="806" y="66"/>
                </a:cxn>
                <a:cxn ang="0">
                  <a:pos x="792" y="102"/>
                </a:cxn>
                <a:cxn ang="0">
                  <a:pos x="884" y="68"/>
                </a:cxn>
                <a:cxn ang="0">
                  <a:pos x="948" y="90"/>
                </a:cxn>
                <a:cxn ang="0">
                  <a:pos x="872" y="110"/>
                </a:cxn>
                <a:cxn ang="0">
                  <a:pos x="888" y="130"/>
                </a:cxn>
                <a:cxn ang="0">
                  <a:pos x="866" y="138"/>
                </a:cxn>
                <a:cxn ang="0">
                  <a:pos x="842" y="170"/>
                </a:cxn>
                <a:cxn ang="0">
                  <a:pos x="848" y="212"/>
                </a:cxn>
                <a:cxn ang="0">
                  <a:pos x="840" y="228"/>
                </a:cxn>
                <a:cxn ang="0">
                  <a:pos x="860" y="258"/>
                </a:cxn>
                <a:cxn ang="0">
                  <a:pos x="814" y="248"/>
                </a:cxn>
                <a:cxn ang="0">
                  <a:pos x="848" y="296"/>
                </a:cxn>
                <a:cxn ang="0">
                  <a:pos x="850" y="324"/>
                </a:cxn>
                <a:cxn ang="0">
                  <a:pos x="830" y="350"/>
                </a:cxn>
                <a:cxn ang="0">
                  <a:pos x="756" y="360"/>
                </a:cxn>
                <a:cxn ang="0">
                  <a:pos x="800" y="400"/>
                </a:cxn>
                <a:cxn ang="0">
                  <a:pos x="804" y="410"/>
                </a:cxn>
                <a:cxn ang="0">
                  <a:pos x="756" y="416"/>
                </a:cxn>
                <a:cxn ang="0">
                  <a:pos x="778" y="452"/>
                </a:cxn>
              </a:cxnLst>
              <a:rect l="0" t="0" r="r" b="b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gray">
            <a:xfrm>
              <a:off x="3599274" y="3681198"/>
              <a:ext cx="648830" cy="411913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146" y="18"/>
                </a:cxn>
                <a:cxn ang="0">
                  <a:pos x="196" y="38"/>
                </a:cxn>
                <a:cxn ang="0">
                  <a:pos x="226" y="62"/>
                </a:cxn>
                <a:cxn ang="0">
                  <a:pos x="258" y="58"/>
                </a:cxn>
                <a:cxn ang="0">
                  <a:pos x="282" y="96"/>
                </a:cxn>
                <a:cxn ang="0">
                  <a:pos x="318" y="116"/>
                </a:cxn>
                <a:cxn ang="0">
                  <a:pos x="308" y="152"/>
                </a:cxn>
                <a:cxn ang="0">
                  <a:pos x="312" y="192"/>
                </a:cxn>
                <a:cxn ang="0">
                  <a:pos x="338" y="234"/>
                </a:cxn>
                <a:cxn ang="0">
                  <a:pos x="376" y="244"/>
                </a:cxn>
                <a:cxn ang="0">
                  <a:pos x="424" y="220"/>
                </a:cxn>
                <a:cxn ang="0">
                  <a:pos x="442" y="192"/>
                </a:cxn>
                <a:cxn ang="0">
                  <a:pos x="482" y="194"/>
                </a:cxn>
                <a:cxn ang="0">
                  <a:pos x="470" y="220"/>
                </a:cxn>
                <a:cxn ang="0">
                  <a:pos x="464" y="246"/>
                </a:cxn>
                <a:cxn ang="0">
                  <a:pos x="452" y="246"/>
                </a:cxn>
                <a:cxn ang="0">
                  <a:pos x="416" y="254"/>
                </a:cxn>
                <a:cxn ang="0">
                  <a:pos x="424" y="272"/>
                </a:cxn>
                <a:cxn ang="0">
                  <a:pos x="412" y="282"/>
                </a:cxn>
                <a:cxn ang="0">
                  <a:pos x="402" y="288"/>
                </a:cxn>
                <a:cxn ang="0">
                  <a:pos x="392" y="300"/>
                </a:cxn>
                <a:cxn ang="0">
                  <a:pos x="364" y="280"/>
                </a:cxn>
                <a:cxn ang="0">
                  <a:pos x="338" y="284"/>
                </a:cxn>
                <a:cxn ang="0">
                  <a:pos x="298" y="276"/>
                </a:cxn>
                <a:cxn ang="0">
                  <a:pos x="254" y="260"/>
                </a:cxn>
                <a:cxn ang="0">
                  <a:pos x="218" y="240"/>
                </a:cxn>
                <a:cxn ang="0">
                  <a:pos x="186" y="212"/>
                </a:cxn>
                <a:cxn ang="0">
                  <a:pos x="192" y="186"/>
                </a:cxn>
                <a:cxn ang="0">
                  <a:pos x="156" y="146"/>
                </a:cxn>
                <a:cxn ang="0">
                  <a:pos x="126" y="120"/>
                </a:cxn>
                <a:cxn ang="0">
                  <a:pos x="100" y="86"/>
                </a:cxn>
                <a:cxn ang="0">
                  <a:pos x="72" y="48"/>
                </a:cxn>
                <a:cxn ang="0">
                  <a:pos x="50" y="20"/>
                </a:cxn>
                <a:cxn ang="0">
                  <a:pos x="40" y="38"/>
                </a:cxn>
                <a:cxn ang="0">
                  <a:pos x="64" y="76"/>
                </a:cxn>
                <a:cxn ang="0">
                  <a:pos x="90" y="108"/>
                </a:cxn>
                <a:cxn ang="0">
                  <a:pos x="106" y="146"/>
                </a:cxn>
                <a:cxn ang="0">
                  <a:pos x="120" y="156"/>
                </a:cxn>
                <a:cxn ang="0">
                  <a:pos x="108" y="158"/>
                </a:cxn>
                <a:cxn ang="0">
                  <a:pos x="84" y="134"/>
                </a:cxn>
                <a:cxn ang="0">
                  <a:pos x="72" y="108"/>
                </a:cxn>
                <a:cxn ang="0">
                  <a:pos x="48" y="98"/>
                </a:cxn>
                <a:cxn ang="0">
                  <a:pos x="42" y="84"/>
                </a:cxn>
                <a:cxn ang="0">
                  <a:pos x="46" y="74"/>
                </a:cxn>
                <a:cxn ang="0">
                  <a:pos x="30" y="56"/>
                </a:cxn>
                <a:cxn ang="0">
                  <a:pos x="12" y="24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grpSp>
          <p:nvGrpSpPr>
            <p:cNvPr id="63" name="Group 51"/>
            <p:cNvGrpSpPr>
              <a:grpSpLocks/>
            </p:cNvGrpSpPr>
            <p:nvPr/>
          </p:nvGrpSpPr>
          <p:grpSpPr bwMode="gray">
            <a:xfrm>
              <a:off x="3093133" y="2001237"/>
              <a:ext cx="1884568" cy="1451112"/>
              <a:chOff x="464" y="783"/>
              <a:chExt cx="1400" cy="1078"/>
            </a:xfrm>
            <a:grpFill/>
          </p:grpSpPr>
          <p:sp>
            <p:nvSpPr>
              <p:cNvPr id="94" name="Freeform 2"/>
              <p:cNvSpPr>
                <a:spLocks/>
              </p:cNvSpPr>
              <p:nvPr/>
            </p:nvSpPr>
            <p:spPr bwMode="gray">
              <a:xfrm>
                <a:off x="704" y="1087"/>
                <a:ext cx="166" cy="10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0" y="14"/>
                  </a:cxn>
                  <a:cxn ang="0">
                    <a:pos x="28" y="22"/>
                  </a:cxn>
                  <a:cxn ang="0">
                    <a:pos x="28" y="28"/>
                  </a:cxn>
                  <a:cxn ang="0">
                    <a:pos x="24" y="34"/>
                  </a:cxn>
                  <a:cxn ang="0">
                    <a:pos x="20" y="44"/>
                  </a:cxn>
                  <a:cxn ang="0">
                    <a:pos x="12" y="54"/>
                  </a:cxn>
                  <a:cxn ang="0">
                    <a:pos x="8" y="68"/>
                  </a:cxn>
                  <a:cxn ang="0">
                    <a:pos x="0" y="76"/>
                  </a:cxn>
                  <a:cxn ang="0">
                    <a:pos x="12" y="80"/>
                  </a:cxn>
                  <a:cxn ang="0">
                    <a:pos x="20" y="84"/>
                  </a:cxn>
                  <a:cxn ang="0">
                    <a:pos x="32" y="92"/>
                  </a:cxn>
                  <a:cxn ang="0">
                    <a:pos x="42" y="104"/>
                  </a:cxn>
                  <a:cxn ang="0">
                    <a:pos x="54" y="100"/>
                  </a:cxn>
                  <a:cxn ang="0">
                    <a:pos x="68" y="92"/>
                  </a:cxn>
                  <a:cxn ang="0">
                    <a:pos x="80" y="92"/>
                  </a:cxn>
                  <a:cxn ang="0">
                    <a:pos x="86" y="82"/>
                  </a:cxn>
                  <a:cxn ang="0">
                    <a:pos x="90" y="72"/>
                  </a:cxn>
                  <a:cxn ang="0">
                    <a:pos x="102" y="66"/>
                  </a:cxn>
                  <a:cxn ang="0">
                    <a:pos x="106" y="58"/>
                  </a:cxn>
                  <a:cxn ang="0">
                    <a:pos x="120" y="50"/>
                  </a:cxn>
                  <a:cxn ang="0">
                    <a:pos x="140" y="40"/>
                  </a:cxn>
                  <a:cxn ang="0">
                    <a:pos x="166" y="32"/>
                  </a:cxn>
                  <a:cxn ang="0">
                    <a:pos x="158" y="26"/>
                  </a:cxn>
                  <a:cxn ang="0">
                    <a:pos x="142" y="16"/>
                  </a:cxn>
                  <a:cxn ang="0">
                    <a:pos x="128" y="8"/>
                  </a:cxn>
                  <a:cxn ang="0">
                    <a:pos x="114" y="10"/>
                  </a:cxn>
                  <a:cxn ang="0">
                    <a:pos x="106" y="16"/>
                  </a:cxn>
                  <a:cxn ang="0">
                    <a:pos x="94" y="14"/>
                  </a:cxn>
                  <a:cxn ang="0">
                    <a:pos x="74" y="6"/>
                  </a:cxn>
                  <a:cxn ang="0">
                    <a:pos x="72" y="0"/>
                  </a:cxn>
                  <a:cxn ang="0">
                    <a:pos x="54" y="0"/>
                  </a:cxn>
                  <a:cxn ang="0">
                    <a:pos x="52" y="6"/>
                  </a:cxn>
                  <a:cxn ang="0">
                    <a:pos x="34" y="4"/>
                  </a:cxn>
                  <a:cxn ang="0">
                    <a:pos x="20" y="6"/>
                  </a:cxn>
                </a:cxnLst>
                <a:rect l="0" t="0" r="r" b="b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5" name="Freeform 3"/>
              <p:cNvSpPr>
                <a:spLocks/>
              </p:cNvSpPr>
              <p:nvPr/>
            </p:nvSpPr>
            <p:spPr bwMode="gray">
              <a:xfrm>
                <a:off x="814" y="1125"/>
                <a:ext cx="284" cy="136"/>
              </a:xfrm>
              <a:custGeom>
                <a:avLst/>
                <a:gdLst/>
                <a:ahLst/>
                <a:cxnLst>
                  <a:cxn ang="0">
                    <a:pos x="104" y="82"/>
                  </a:cxn>
                  <a:cxn ang="0">
                    <a:pos x="52" y="78"/>
                  </a:cxn>
                  <a:cxn ang="0">
                    <a:pos x="10" y="74"/>
                  </a:cxn>
                  <a:cxn ang="0">
                    <a:pos x="30" y="62"/>
                  </a:cxn>
                  <a:cxn ang="0">
                    <a:pos x="56" y="54"/>
                  </a:cxn>
                  <a:cxn ang="0">
                    <a:pos x="34" y="56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12" y="30"/>
                  </a:cxn>
                  <a:cxn ang="0">
                    <a:pos x="26" y="14"/>
                  </a:cxn>
                  <a:cxn ang="0">
                    <a:pos x="74" y="0"/>
                  </a:cxn>
                  <a:cxn ang="0">
                    <a:pos x="74" y="12"/>
                  </a:cxn>
                  <a:cxn ang="0">
                    <a:pos x="84" y="22"/>
                  </a:cxn>
                  <a:cxn ang="0">
                    <a:pos x="106" y="12"/>
                  </a:cxn>
                  <a:cxn ang="0">
                    <a:pos x="118" y="24"/>
                  </a:cxn>
                  <a:cxn ang="0">
                    <a:pos x="128" y="26"/>
                  </a:cxn>
                  <a:cxn ang="0">
                    <a:pos x="144" y="18"/>
                  </a:cxn>
                  <a:cxn ang="0">
                    <a:pos x="142" y="10"/>
                  </a:cxn>
                  <a:cxn ang="0">
                    <a:pos x="162" y="26"/>
                  </a:cxn>
                  <a:cxn ang="0">
                    <a:pos x="172" y="48"/>
                  </a:cxn>
                  <a:cxn ang="0">
                    <a:pos x="176" y="34"/>
                  </a:cxn>
                  <a:cxn ang="0">
                    <a:pos x="170" y="4"/>
                  </a:cxn>
                  <a:cxn ang="0">
                    <a:pos x="192" y="4"/>
                  </a:cxn>
                  <a:cxn ang="0">
                    <a:pos x="216" y="24"/>
                  </a:cxn>
                  <a:cxn ang="0">
                    <a:pos x="230" y="52"/>
                  </a:cxn>
                  <a:cxn ang="0">
                    <a:pos x="228" y="66"/>
                  </a:cxn>
                  <a:cxn ang="0">
                    <a:pos x="248" y="82"/>
                  </a:cxn>
                  <a:cxn ang="0">
                    <a:pos x="268" y="90"/>
                  </a:cxn>
                  <a:cxn ang="0">
                    <a:pos x="280" y="104"/>
                  </a:cxn>
                  <a:cxn ang="0">
                    <a:pos x="254" y="106"/>
                  </a:cxn>
                  <a:cxn ang="0">
                    <a:pos x="268" y="116"/>
                  </a:cxn>
                  <a:cxn ang="0">
                    <a:pos x="262" y="128"/>
                  </a:cxn>
                  <a:cxn ang="0">
                    <a:pos x="216" y="128"/>
                  </a:cxn>
                  <a:cxn ang="0">
                    <a:pos x="202" y="122"/>
                  </a:cxn>
                  <a:cxn ang="0">
                    <a:pos x="184" y="122"/>
                  </a:cxn>
                  <a:cxn ang="0">
                    <a:pos x="152" y="134"/>
                  </a:cxn>
                  <a:cxn ang="0">
                    <a:pos x="84" y="130"/>
                  </a:cxn>
                  <a:cxn ang="0">
                    <a:pos x="40" y="118"/>
                  </a:cxn>
                  <a:cxn ang="0">
                    <a:pos x="30" y="92"/>
                  </a:cxn>
                  <a:cxn ang="0">
                    <a:pos x="80" y="88"/>
                  </a:cxn>
                  <a:cxn ang="0">
                    <a:pos x="110" y="90"/>
                  </a:cxn>
                </a:cxnLst>
                <a:rect l="0" t="0" r="r" b="b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6" name="Freeform 4"/>
              <p:cNvSpPr>
                <a:spLocks/>
              </p:cNvSpPr>
              <p:nvPr/>
            </p:nvSpPr>
            <p:spPr bwMode="gray">
              <a:xfrm>
                <a:off x="836" y="1011"/>
                <a:ext cx="190" cy="82"/>
              </a:xfrm>
              <a:custGeom>
                <a:avLst/>
                <a:gdLst/>
                <a:ahLst/>
                <a:cxnLst>
                  <a:cxn ang="0">
                    <a:pos x="98" y="56"/>
                  </a:cxn>
                  <a:cxn ang="0">
                    <a:pos x="80" y="56"/>
                  </a:cxn>
                  <a:cxn ang="0">
                    <a:pos x="58" y="56"/>
                  </a:cxn>
                  <a:cxn ang="0">
                    <a:pos x="62" y="48"/>
                  </a:cxn>
                  <a:cxn ang="0">
                    <a:pos x="52" y="50"/>
                  </a:cxn>
                  <a:cxn ang="0">
                    <a:pos x="48" y="58"/>
                  </a:cxn>
                  <a:cxn ang="0">
                    <a:pos x="30" y="62"/>
                  </a:cxn>
                  <a:cxn ang="0">
                    <a:pos x="20" y="5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18" y="46"/>
                  </a:cxn>
                  <a:cxn ang="0">
                    <a:pos x="4" y="42"/>
                  </a:cxn>
                  <a:cxn ang="0">
                    <a:pos x="10" y="36"/>
                  </a:cxn>
                  <a:cxn ang="0">
                    <a:pos x="34" y="34"/>
                  </a:cxn>
                  <a:cxn ang="0">
                    <a:pos x="16" y="30"/>
                  </a:cxn>
                  <a:cxn ang="0">
                    <a:pos x="18" y="24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50" y="14"/>
                  </a:cxn>
                  <a:cxn ang="0">
                    <a:pos x="58" y="22"/>
                  </a:cxn>
                  <a:cxn ang="0">
                    <a:pos x="66" y="20"/>
                  </a:cxn>
                  <a:cxn ang="0">
                    <a:pos x="74" y="20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8" y="40"/>
                  </a:cxn>
                  <a:cxn ang="0">
                    <a:pos x="98" y="42"/>
                  </a:cxn>
                  <a:cxn ang="0">
                    <a:pos x="100" y="44"/>
                  </a:cxn>
                  <a:cxn ang="0">
                    <a:pos x="136" y="44"/>
                  </a:cxn>
                  <a:cxn ang="0">
                    <a:pos x="136" y="38"/>
                  </a:cxn>
                  <a:cxn ang="0">
                    <a:pos x="118" y="34"/>
                  </a:cxn>
                  <a:cxn ang="0">
                    <a:pos x="130" y="28"/>
                  </a:cxn>
                  <a:cxn ang="0">
                    <a:pos x="128" y="24"/>
                  </a:cxn>
                  <a:cxn ang="0">
                    <a:pos x="116" y="20"/>
                  </a:cxn>
                  <a:cxn ang="0">
                    <a:pos x="122" y="10"/>
                  </a:cxn>
                  <a:cxn ang="0">
                    <a:pos x="130" y="0"/>
                  </a:cxn>
                  <a:cxn ang="0">
                    <a:pos x="140" y="2"/>
                  </a:cxn>
                  <a:cxn ang="0">
                    <a:pos x="142" y="8"/>
                  </a:cxn>
                  <a:cxn ang="0">
                    <a:pos x="148" y="16"/>
                  </a:cxn>
                  <a:cxn ang="0">
                    <a:pos x="146" y="22"/>
                  </a:cxn>
                  <a:cxn ang="0">
                    <a:pos x="148" y="30"/>
                  </a:cxn>
                  <a:cxn ang="0">
                    <a:pos x="162" y="34"/>
                  </a:cxn>
                  <a:cxn ang="0">
                    <a:pos x="168" y="34"/>
                  </a:cxn>
                  <a:cxn ang="0">
                    <a:pos x="172" y="28"/>
                  </a:cxn>
                  <a:cxn ang="0">
                    <a:pos x="184" y="28"/>
                  </a:cxn>
                  <a:cxn ang="0">
                    <a:pos x="190" y="34"/>
                  </a:cxn>
                  <a:cxn ang="0">
                    <a:pos x="190" y="48"/>
                  </a:cxn>
                  <a:cxn ang="0">
                    <a:pos x="182" y="58"/>
                  </a:cxn>
                  <a:cxn ang="0">
                    <a:pos x="168" y="64"/>
                  </a:cxn>
                  <a:cxn ang="0">
                    <a:pos x="148" y="58"/>
                  </a:cxn>
                  <a:cxn ang="0">
                    <a:pos x="134" y="64"/>
                  </a:cxn>
                  <a:cxn ang="0">
                    <a:pos x="114" y="66"/>
                  </a:cxn>
                  <a:cxn ang="0">
                    <a:pos x="96" y="76"/>
                  </a:cxn>
                  <a:cxn ang="0">
                    <a:pos x="74" y="82"/>
                  </a:cxn>
                  <a:cxn ang="0">
                    <a:pos x="58" y="78"/>
                  </a:cxn>
                  <a:cxn ang="0">
                    <a:pos x="50" y="70"/>
                  </a:cxn>
                  <a:cxn ang="0">
                    <a:pos x="62" y="64"/>
                  </a:cxn>
                  <a:cxn ang="0">
                    <a:pos x="80" y="64"/>
                  </a:cxn>
                  <a:cxn ang="0">
                    <a:pos x="96" y="62"/>
                  </a:cxn>
                  <a:cxn ang="0">
                    <a:pos x="98" y="56"/>
                  </a:cxn>
                </a:cxnLst>
                <a:rect l="0" t="0" r="r" b="b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gray">
              <a:xfrm>
                <a:off x="1026" y="925"/>
                <a:ext cx="106" cy="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16"/>
                  </a:cxn>
                  <a:cxn ang="0">
                    <a:pos x="26" y="20"/>
                  </a:cxn>
                  <a:cxn ang="0">
                    <a:pos x="34" y="28"/>
                  </a:cxn>
                  <a:cxn ang="0">
                    <a:pos x="32" y="30"/>
                  </a:cxn>
                  <a:cxn ang="0">
                    <a:pos x="18" y="28"/>
                  </a:cxn>
                  <a:cxn ang="0">
                    <a:pos x="10" y="30"/>
                  </a:cxn>
                  <a:cxn ang="0">
                    <a:pos x="8" y="40"/>
                  </a:cxn>
                  <a:cxn ang="0">
                    <a:pos x="20" y="42"/>
                  </a:cxn>
                  <a:cxn ang="0">
                    <a:pos x="34" y="40"/>
                  </a:cxn>
                  <a:cxn ang="0">
                    <a:pos x="50" y="38"/>
                  </a:cxn>
                  <a:cxn ang="0">
                    <a:pos x="66" y="40"/>
                  </a:cxn>
                  <a:cxn ang="0">
                    <a:pos x="74" y="46"/>
                  </a:cxn>
                  <a:cxn ang="0">
                    <a:pos x="82" y="56"/>
                  </a:cxn>
                  <a:cxn ang="0">
                    <a:pos x="98" y="56"/>
                  </a:cxn>
                  <a:cxn ang="0">
                    <a:pos x="106" y="48"/>
                  </a:cxn>
                  <a:cxn ang="0">
                    <a:pos x="94" y="38"/>
                  </a:cxn>
                  <a:cxn ang="0">
                    <a:pos x="90" y="28"/>
                  </a:cxn>
                  <a:cxn ang="0">
                    <a:pos x="80" y="20"/>
                  </a:cxn>
                  <a:cxn ang="0">
                    <a:pos x="70" y="18"/>
                  </a:cxn>
                  <a:cxn ang="0">
                    <a:pos x="64" y="12"/>
                  </a:cxn>
                  <a:cxn ang="0">
                    <a:pos x="50" y="10"/>
                  </a:cxn>
                  <a:cxn ang="0">
                    <a:pos x="44" y="20"/>
                  </a:cxn>
                  <a:cxn ang="0">
                    <a:pos x="42" y="10"/>
                  </a:cxn>
                  <a:cxn ang="0">
                    <a:pos x="40" y="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2"/>
                  </a:cxn>
                </a:cxnLst>
                <a:rect l="0" t="0" r="r" b="b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/>
            </p:nvSpPr>
            <p:spPr bwMode="gray">
              <a:xfrm>
                <a:off x="1042" y="1017"/>
                <a:ext cx="112" cy="56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92" y="54"/>
                  </a:cxn>
                  <a:cxn ang="0">
                    <a:pos x="70" y="56"/>
                  </a:cxn>
                  <a:cxn ang="0">
                    <a:pos x="66" y="44"/>
                  </a:cxn>
                  <a:cxn ang="0">
                    <a:pos x="74" y="36"/>
                  </a:cxn>
                  <a:cxn ang="0">
                    <a:pos x="68" y="36"/>
                  </a:cxn>
                  <a:cxn ang="0">
                    <a:pos x="58" y="34"/>
                  </a:cxn>
                  <a:cxn ang="0">
                    <a:pos x="48" y="34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8" y="6"/>
                  </a:cxn>
                  <a:cxn ang="0">
                    <a:pos x="26" y="14"/>
                  </a:cxn>
                  <a:cxn ang="0">
                    <a:pos x="40" y="26"/>
                  </a:cxn>
                  <a:cxn ang="0">
                    <a:pos x="48" y="24"/>
                  </a:cxn>
                  <a:cxn ang="0">
                    <a:pos x="40" y="16"/>
                  </a:cxn>
                  <a:cxn ang="0">
                    <a:pos x="40" y="10"/>
                  </a:cxn>
                  <a:cxn ang="0">
                    <a:pos x="48" y="8"/>
                  </a:cxn>
                  <a:cxn ang="0">
                    <a:pos x="58" y="16"/>
                  </a:cxn>
                  <a:cxn ang="0">
                    <a:pos x="70" y="26"/>
                  </a:cxn>
                  <a:cxn ang="0">
                    <a:pos x="74" y="20"/>
                  </a:cxn>
                  <a:cxn ang="0">
                    <a:pos x="68" y="12"/>
                  </a:cxn>
                  <a:cxn ang="0">
                    <a:pos x="62" y="4"/>
                  </a:cxn>
                  <a:cxn ang="0">
                    <a:pos x="64" y="0"/>
                  </a:cxn>
                  <a:cxn ang="0">
                    <a:pos x="78" y="2"/>
                  </a:cxn>
                  <a:cxn ang="0">
                    <a:pos x="84" y="8"/>
                  </a:cxn>
                  <a:cxn ang="0">
                    <a:pos x="92" y="4"/>
                  </a:cxn>
                  <a:cxn ang="0">
                    <a:pos x="104" y="4"/>
                  </a:cxn>
                  <a:cxn ang="0">
                    <a:pos x="108" y="10"/>
                  </a:cxn>
                  <a:cxn ang="0">
                    <a:pos x="110" y="28"/>
                  </a:cxn>
                  <a:cxn ang="0">
                    <a:pos x="112" y="36"/>
                  </a:cxn>
                  <a:cxn ang="0">
                    <a:pos x="104" y="40"/>
                  </a:cxn>
                  <a:cxn ang="0">
                    <a:pos x="104" y="52"/>
                  </a:cxn>
                </a:cxnLst>
                <a:rect l="0" t="0" r="r" b="b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gray">
              <a:xfrm>
                <a:off x="1168" y="1003"/>
                <a:ext cx="270" cy="84"/>
              </a:xfrm>
              <a:custGeom>
                <a:avLst/>
                <a:gdLst/>
                <a:ahLst/>
                <a:cxnLst>
                  <a:cxn ang="0">
                    <a:pos x="48" y="26"/>
                  </a:cxn>
                  <a:cxn ang="0">
                    <a:pos x="34" y="28"/>
                  </a:cxn>
                  <a:cxn ang="0">
                    <a:pos x="20" y="26"/>
                  </a:cxn>
                  <a:cxn ang="0">
                    <a:pos x="6" y="20"/>
                  </a:cxn>
                  <a:cxn ang="0">
                    <a:pos x="0" y="14"/>
                  </a:cxn>
                  <a:cxn ang="0">
                    <a:pos x="2" y="4"/>
                  </a:cxn>
                  <a:cxn ang="0">
                    <a:pos x="14" y="0"/>
                  </a:cxn>
                  <a:cxn ang="0">
                    <a:pos x="32" y="6"/>
                  </a:cxn>
                  <a:cxn ang="0">
                    <a:pos x="48" y="10"/>
                  </a:cxn>
                  <a:cxn ang="0">
                    <a:pos x="54" y="18"/>
                  </a:cxn>
                  <a:cxn ang="0">
                    <a:pos x="70" y="18"/>
                  </a:cxn>
                  <a:cxn ang="0">
                    <a:pos x="88" y="14"/>
                  </a:cxn>
                  <a:cxn ang="0">
                    <a:pos x="96" y="24"/>
                  </a:cxn>
                  <a:cxn ang="0">
                    <a:pos x="96" y="34"/>
                  </a:cxn>
                  <a:cxn ang="0">
                    <a:pos x="100" y="40"/>
                  </a:cxn>
                  <a:cxn ang="0">
                    <a:pos x="120" y="52"/>
                  </a:cxn>
                  <a:cxn ang="0">
                    <a:pos x="150" y="52"/>
                  </a:cxn>
                  <a:cxn ang="0">
                    <a:pos x="172" y="54"/>
                  </a:cxn>
                  <a:cxn ang="0">
                    <a:pos x="198" y="44"/>
                  </a:cxn>
                  <a:cxn ang="0">
                    <a:pos x="236" y="46"/>
                  </a:cxn>
                  <a:cxn ang="0">
                    <a:pos x="256" y="50"/>
                  </a:cxn>
                  <a:cxn ang="0">
                    <a:pos x="270" y="56"/>
                  </a:cxn>
                  <a:cxn ang="0">
                    <a:pos x="268" y="66"/>
                  </a:cxn>
                  <a:cxn ang="0">
                    <a:pos x="262" y="70"/>
                  </a:cxn>
                  <a:cxn ang="0">
                    <a:pos x="260" y="82"/>
                  </a:cxn>
                  <a:cxn ang="0">
                    <a:pos x="222" y="84"/>
                  </a:cxn>
                  <a:cxn ang="0">
                    <a:pos x="212" y="76"/>
                  </a:cxn>
                  <a:cxn ang="0">
                    <a:pos x="206" y="84"/>
                  </a:cxn>
                  <a:cxn ang="0">
                    <a:pos x="132" y="84"/>
                  </a:cxn>
                  <a:cxn ang="0">
                    <a:pos x="130" y="74"/>
                  </a:cxn>
                  <a:cxn ang="0">
                    <a:pos x="126" y="72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92" y="80"/>
                  </a:cxn>
                  <a:cxn ang="0">
                    <a:pos x="88" y="74"/>
                  </a:cxn>
                  <a:cxn ang="0">
                    <a:pos x="84" y="78"/>
                  </a:cxn>
                  <a:cxn ang="0">
                    <a:pos x="78" y="78"/>
                  </a:cxn>
                  <a:cxn ang="0">
                    <a:pos x="72" y="70"/>
                  </a:cxn>
                  <a:cxn ang="0">
                    <a:pos x="68" y="58"/>
                  </a:cxn>
                  <a:cxn ang="0">
                    <a:pos x="68" y="54"/>
                  </a:cxn>
                  <a:cxn ang="0">
                    <a:pos x="72" y="48"/>
                  </a:cxn>
                  <a:cxn ang="0">
                    <a:pos x="64" y="38"/>
                  </a:cxn>
                  <a:cxn ang="0">
                    <a:pos x="58" y="28"/>
                  </a:cxn>
                  <a:cxn ang="0">
                    <a:pos x="48" y="26"/>
                  </a:cxn>
                </a:cxnLst>
                <a:rect l="0" t="0" r="r" b="b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gray">
              <a:xfrm>
                <a:off x="1182" y="1101"/>
                <a:ext cx="90" cy="6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8" y="50"/>
                  </a:cxn>
                  <a:cxn ang="0">
                    <a:pos x="12" y="62"/>
                  </a:cxn>
                  <a:cxn ang="0">
                    <a:pos x="24" y="64"/>
                  </a:cxn>
                  <a:cxn ang="0">
                    <a:pos x="34" y="52"/>
                  </a:cxn>
                  <a:cxn ang="0">
                    <a:pos x="30" y="42"/>
                  </a:cxn>
                  <a:cxn ang="0">
                    <a:pos x="42" y="40"/>
                  </a:cxn>
                  <a:cxn ang="0">
                    <a:pos x="60" y="40"/>
                  </a:cxn>
                  <a:cxn ang="0">
                    <a:pos x="78" y="18"/>
                  </a:cxn>
                  <a:cxn ang="0">
                    <a:pos x="90" y="2"/>
                  </a:cxn>
                  <a:cxn ang="0">
                    <a:pos x="60" y="2"/>
                  </a:cxn>
                  <a:cxn ang="0">
                    <a:pos x="42" y="0"/>
                  </a:cxn>
                  <a:cxn ang="0">
                    <a:pos x="20" y="0"/>
                  </a:cxn>
                  <a:cxn ang="0">
                    <a:pos x="8" y="2"/>
                  </a:cxn>
                </a:cxnLst>
                <a:rect l="0" t="0" r="r" b="b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gray">
              <a:xfrm>
                <a:off x="1242" y="783"/>
                <a:ext cx="490" cy="252"/>
              </a:xfrm>
              <a:custGeom>
                <a:avLst/>
                <a:gdLst/>
                <a:ahLst/>
                <a:cxnLst>
                  <a:cxn ang="0">
                    <a:pos x="370" y="94"/>
                  </a:cxn>
                  <a:cxn ang="0">
                    <a:pos x="324" y="130"/>
                  </a:cxn>
                  <a:cxn ang="0">
                    <a:pos x="280" y="126"/>
                  </a:cxn>
                  <a:cxn ang="0">
                    <a:pos x="296" y="138"/>
                  </a:cxn>
                  <a:cxn ang="0">
                    <a:pos x="264" y="140"/>
                  </a:cxn>
                  <a:cxn ang="0">
                    <a:pos x="254" y="148"/>
                  </a:cxn>
                  <a:cxn ang="0">
                    <a:pos x="254" y="154"/>
                  </a:cxn>
                  <a:cxn ang="0">
                    <a:pos x="268" y="170"/>
                  </a:cxn>
                  <a:cxn ang="0">
                    <a:pos x="260" y="184"/>
                  </a:cxn>
                  <a:cxn ang="0">
                    <a:pos x="220" y="206"/>
                  </a:cxn>
                  <a:cxn ang="0">
                    <a:pos x="164" y="216"/>
                  </a:cxn>
                  <a:cxn ang="0">
                    <a:pos x="206" y="232"/>
                  </a:cxn>
                  <a:cxn ang="0">
                    <a:pos x="224" y="236"/>
                  </a:cxn>
                  <a:cxn ang="0">
                    <a:pos x="172" y="252"/>
                  </a:cxn>
                  <a:cxn ang="0">
                    <a:pos x="138" y="238"/>
                  </a:cxn>
                  <a:cxn ang="0">
                    <a:pos x="88" y="244"/>
                  </a:cxn>
                  <a:cxn ang="0">
                    <a:pos x="62" y="244"/>
                  </a:cxn>
                  <a:cxn ang="0">
                    <a:pos x="42" y="224"/>
                  </a:cxn>
                  <a:cxn ang="0">
                    <a:pos x="80" y="212"/>
                  </a:cxn>
                  <a:cxn ang="0">
                    <a:pos x="88" y="196"/>
                  </a:cxn>
                  <a:cxn ang="0">
                    <a:pos x="132" y="212"/>
                  </a:cxn>
                  <a:cxn ang="0">
                    <a:pos x="140" y="194"/>
                  </a:cxn>
                  <a:cxn ang="0">
                    <a:pos x="108" y="194"/>
                  </a:cxn>
                  <a:cxn ang="0">
                    <a:pos x="106" y="180"/>
                  </a:cxn>
                  <a:cxn ang="0">
                    <a:pos x="68" y="176"/>
                  </a:cxn>
                  <a:cxn ang="0">
                    <a:pos x="114" y="160"/>
                  </a:cxn>
                  <a:cxn ang="0">
                    <a:pos x="160" y="158"/>
                  </a:cxn>
                  <a:cxn ang="0">
                    <a:pos x="114" y="138"/>
                  </a:cxn>
                  <a:cxn ang="0">
                    <a:pos x="86" y="114"/>
                  </a:cxn>
                  <a:cxn ang="0">
                    <a:pos x="144" y="120"/>
                  </a:cxn>
                  <a:cxn ang="0">
                    <a:pos x="166" y="126"/>
                  </a:cxn>
                  <a:cxn ang="0">
                    <a:pos x="168" y="104"/>
                  </a:cxn>
                  <a:cxn ang="0">
                    <a:pos x="208" y="86"/>
                  </a:cxn>
                  <a:cxn ang="0">
                    <a:pos x="226" y="68"/>
                  </a:cxn>
                  <a:cxn ang="0">
                    <a:pos x="162" y="96"/>
                  </a:cxn>
                  <a:cxn ang="0">
                    <a:pos x="128" y="100"/>
                  </a:cxn>
                  <a:cxn ang="0">
                    <a:pos x="98" y="82"/>
                  </a:cxn>
                  <a:cxn ang="0">
                    <a:pos x="62" y="78"/>
                  </a:cxn>
                  <a:cxn ang="0">
                    <a:pos x="48" y="66"/>
                  </a:cxn>
                  <a:cxn ang="0">
                    <a:pos x="32" y="66"/>
                  </a:cxn>
                  <a:cxn ang="0">
                    <a:pos x="20" y="56"/>
                  </a:cxn>
                  <a:cxn ang="0">
                    <a:pos x="36" y="50"/>
                  </a:cxn>
                  <a:cxn ang="0">
                    <a:pos x="80" y="46"/>
                  </a:cxn>
                  <a:cxn ang="0">
                    <a:pos x="102" y="28"/>
                  </a:cxn>
                  <a:cxn ang="0">
                    <a:pos x="168" y="40"/>
                  </a:cxn>
                  <a:cxn ang="0">
                    <a:pos x="164" y="18"/>
                  </a:cxn>
                  <a:cxn ang="0">
                    <a:pos x="216" y="10"/>
                  </a:cxn>
                  <a:cxn ang="0">
                    <a:pos x="254" y="22"/>
                  </a:cxn>
                  <a:cxn ang="0">
                    <a:pos x="278" y="4"/>
                  </a:cxn>
                  <a:cxn ang="0">
                    <a:pos x="298" y="2"/>
                  </a:cxn>
                  <a:cxn ang="0">
                    <a:pos x="350" y="2"/>
                  </a:cxn>
                  <a:cxn ang="0">
                    <a:pos x="388" y="16"/>
                  </a:cxn>
                  <a:cxn ang="0">
                    <a:pos x="452" y="14"/>
                  </a:cxn>
                  <a:cxn ang="0">
                    <a:pos x="482" y="40"/>
                  </a:cxn>
                  <a:cxn ang="0">
                    <a:pos x="376" y="62"/>
                  </a:cxn>
                  <a:cxn ang="0">
                    <a:pos x="398" y="70"/>
                  </a:cxn>
                </a:cxnLst>
                <a:rect l="0" t="0" r="r" b="b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2" name="Freeform 12"/>
              <p:cNvSpPr>
                <a:spLocks/>
              </p:cNvSpPr>
              <p:nvPr/>
            </p:nvSpPr>
            <p:spPr bwMode="gray">
              <a:xfrm>
                <a:off x="1754" y="1671"/>
                <a:ext cx="110" cy="100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40" y="20"/>
                  </a:cxn>
                  <a:cxn ang="0">
                    <a:pos x="54" y="6"/>
                  </a:cxn>
                  <a:cxn ang="0">
                    <a:pos x="66" y="0"/>
                  </a:cxn>
                  <a:cxn ang="0">
                    <a:pos x="62" y="8"/>
                  </a:cxn>
                  <a:cxn ang="0">
                    <a:pos x="58" y="20"/>
                  </a:cxn>
                  <a:cxn ang="0">
                    <a:pos x="62" y="34"/>
                  </a:cxn>
                  <a:cxn ang="0">
                    <a:pos x="72" y="44"/>
                  </a:cxn>
                  <a:cxn ang="0">
                    <a:pos x="82" y="38"/>
                  </a:cxn>
                  <a:cxn ang="0">
                    <a:pos x="86" y="44"/>
                  </a:cxn>
                  <a:cxn ang="0">
                    <a:pos x="94" y="46"/>
                  </a:cxn>
                  <a:cxn ang="0">
                    <a:pos x="90" y="54"/>
                  </a:cxn>
                  <a:cxn ang="0">
                    <a:pos x="100" y="64"/>
                  </a:cxn>
                  <a:cxn ang="0">
                    <a:pos x="106" y="66"/>
                  </a:cxn>
                  <a:cxn ang="0">
                    <a:pos x="108" y="74"/>
                  </a:cxn>
                  <a:cxn ang="0">
                    <a:pos x="110" y="86"/>
                  </a:cxn>
                  <a:cxn ang="0">
                    <a:pos x="106" y="96"/>
                  </a:cxn>
                  <a:cxn ang="0">
                    <a:pos x="92" y="100"/>
                  </a:cxn>
                  <a:cxn ang="0">
                    <a:pos x="86" y="90"/>
                  </a:cxn>
                  <a:cxn ang="0">
                    <a:pos x="78" y="82"/>
                  </a:cxn>
                  <a:cxn ang="0">
                    <a:pos x="72" y="88"/>
                  </a:cxn>
                  <a:cxn ang="0">
                    <a:pos x="70" y="94"/>
                  </a:cxn>
                  <a:cxn ang="0">
                    <a:pos x="60" y="90"/>
                  </a:cxn>
                  <a:cxn ang="0">
                    <a:pos x="58" y="78"/>
                  </a:cxn>
                  <a:cxn ang="0">
                    <a:pos x="30" y="82"/>
                  </a:cxn>
                  <a:cxn ang="0">
                    <a:pos x="0" y="80"/>
                  </a:cxn>
                  <a:cxn ang="0">
                    <a:pos x="2" y="66"/>
                  </a:cxn>
                  <a:cxn ang="0">
                    <a:pos x="16" y="52"/>
                  </a:cxn>
                  <a:cxn ang="0">
                    <a:pos x="22" y="44"/>
                  </a:cxn>
                  <a:cxn ang="0">
                    <a:pos x="30" y="36"/>
                  </a:cxn>
                </a:cxnLst>
                <a:rect l="0" t="0" r="r" b="b"/>
                <a:pathLst>
                  <a:path w="110" h="100">
                    <a:moveTo>
                      <a:pt x="30" y="36"/>
                    </a:moveTo>
                    <a:lnTo>
                      <a:pt x="40" y="20"/>
                    </a:lnTo>
                    <a:lnTo>
                      <a:pt x="54" y="6"/>
                    </a:lnTo>
                    <a:lnTo>
                      <a:pt x="66" y="0"/>
                    </a:lnTo>
                    <a:lnTo>
                      <a:pt x="62" y="8"/>
                    </a:lnTo>
                    <a:lnTo>
                      <a:pt x="58" y="20"/>
                    </a:lnTo>
                    <a:lnTo>
                      <a:pt x="62" y="34"/>
                    </a:lnTo>
                    <a:lnTo>
                      <a:pt x="72" y="44"/>
                    </a:lnTo>
                    <a:lnTo>
                      <a:pt x="82" y="38"/>
                    </a:lnTo>
                    <a:lnTo>
                      <a:pt x="86" y="44"/>
                    </a:lnTo>
                    <a:lnTo>
                      <a:pt x="94" y="46"/>
                    </a:lnTo>
                    <a:lnTo>
                      <a:pt x="90" y="54"/>
                    </a:lnTo>
                    <a:lnTo>
                      <a:pt x="100" y="64"/>
                    </a:lnTo>
                    <a:lnTo>
                      <a:pt x="106" y="66"/>
                    </a:lnTo>
                    <a:lnTo>
                      <a:pt x="108" y="74"/>
                    </a:lnTo>
                    <a:lnTo>
                      <a:pt x="110" y="86"/>
                    </a:lnTo>
                    <a:lnTo>
                      <a:pt x="106" y="96"/>
                    </a:lnTo>
                    <a:lnTo>
                      <a:pt x="92" y="100"/>
                    </a:lnTo>
                    <a:lnTo>
                      <a:pt x="86" y="90"/>
                    </a:lnTo>
                    <a:lnTo>
                      <a:pt x="78" y="82"/>
                    </a:lnTo>
                    <a:lnTo>
                      <a:pt x="72" y="88"/>
                    </a:lnTo>
                    <a:lnTo>
                      <a:pt x="70" y="94"/>
                    </a:lnTo>
                    <a:lnTo>
                      <a:pt x="60" y="90"/>
                    </a:lnTo>
                    <a:lnTo>
                      <a:pt x="58" y="78"/>
                    </a:lnTo>
                    <a:lnTo>
                      <a:pt x="30" y="82"/>
                    </a:lnTo>
                    <a:lnTo>
                      <a:pt x="0" y="80"/>
                    </a:lnTo>
                    <a:lnTo>
                      <a:pt x="2" y="66"/>
                    </a:lnTo>
                    <a:lnTo>
                      <a:pt x="16" y="52"/>
                    </a:lnTo>
                    <a:lnTo>
                      <a:pt x="22" y="44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3" name="Freeform 13"/>
              <p:cNvSpPr>
                <a:spLocks/>
              </p:cNvSpPr>
              <p:nvPr/>
            </p:nvSpPr>
            <p:spPr bwMode="gray">
              <a:xfrm>
                <a:off x="464" y="1171"/>
                <a:ext cx="1350" cy="690"/>
              </a:xfrm>
              <a:custGeom>
                <a:avLst/>
                <a:gdLst/>
                <a:ahLst/>
                <a:cxnLst>
                  <a:cxn ang="0">
                    <a:pos x="1210" y="602"/>
                  </a:cxn>
                  <a:cxn ang="0">
                    <a:pos x="1278" y="596"/>
                  </a:cxn>
                  <a:cxn ang="0">
                    <a:pos x="1258" y="630"/>
                  </a:cxn>
                  <a:cxn ang="0">
                    <a:pos x="1188" y="656"/>
                  </a:cxn>
                  <a:cxn ang="0">
                    <a:pos x="1214" y="620"/>
                  </a:cxn>
                  <a:cxn ang="0">
                    <a:pos x="1160" y="612"/>
                  </a:cxn>
                  <a:cxn ang="0">
                    <a:pos x="1118" y="612"/>
                  </a:cxn>
                  <a:cxn ang="0">
                    <a:pos x="1014" y="652"/>
                  </a:cxn>
                  <a:cxn ang="0">
                    <a:pos x="980" y="668"/>
                  </a:cxn>
                  <a:cxn ang="0">
                    <a:pos x="920" y="688"/>
                  </a:cxn>
                  <a:cxn ang="0">
                    <a:pos x="940" y="648"/>
                  </a:cxn>
                  <a:cxn ang="0">
                    <a:pos x="962" y="622"/>
                  </a:cxn>
                  <a:cxn ang="0">
                    <a:pos x="892" y="590"/>
                  </a:cxn>
                  <a:cxn ang="0">
                    <a:pos x="844" y="554"/>
                  </a:cxn>
                  <a:cxn ang="0">
                    <a:pos x="786" y="568"/>
                  </a:cxn>
                  <a:cxn ang="0">
                    <a:pos x="722" y="544"/>
                  </a:cxn>
                  <a:cxn ang="0">
                    <a:pos x="250" y="516"/>
                  </a:cxn>
                  <a:cxn ang="0">
                    <a:pos x="208" y="486"/>
                  </a:cxn>
                  <a:cxn ang="0">
                    <a:pos x="194" y="448"/>
                  </a:cxn>
                  <a:cxn ang="0">
                    <a:pos x="180" y="420"/>
                  </a:cxn>
                  <a:cxn ang="0">
                    <a:pos x="136" y="372"/>
                  </a:cxn>
                  <a:cxn ang="0">
                    <a:pos x="58" y="330"/>
                  </a:cxn>
                  <a:cxn ang="0">
                    <a:pos x="18" y="64"/>
                  </a:cxn>
                  <a:cxn ang="0">
                    <a:pos x="138" y="60"/>
                  </a:cxn>
                  <a:cxn ang="0">
                    <a:pos x="230" y="64"/>
                  </a:cxn>
                  <a:cxn ang="0">
                    <a:pos x="328" y="66"/>
                  </a:cxn>
                  <a:cxn ang="0">
                    <a:pos x="410" y="110"/>
                  </a:cxn>
                  <a:cxn ang="0">
                    <a:pos x="528" y="142"/>
                  </a:cxn>
                  <a:cxn ang="0">
                    <a:pos x="600" y="112"/>
                  </a:cxn>
                  <a:cxn ang="0">
                    <a:pos x="676" y="106"/>
                  </a:cxn>
                  <a:cxn ang="0">
                    <a:pos x="716" y="134"/>
                  </a:cxn>
                  <a:cxn ang="0">
                    <a:pos x="740" y="64"/>
                  </a:cxn>
                  <a:cxn ang="0">
                    <a:pos x="718" y="12"/>
                  </a:cxn>
                  <a:cxn ang="0">
                    <a:pos x="776" y="48"/>
                  </a:cxn>
                  <a:cxn ang="0">
                    <a:pos x="812" y="98"/>
                  </a:cxn>
                  <a:cxn ang="0">
                    <a:pos x="834" y="112"/>
                  </a:cxn>
                  <a:cxn ang="0">
                    <a:pos x="886" y="74"/>
                  </a:cxn>
                  <a:cxn ang="0">
                    <a:pos x="940" y="94"/>
                  </a:cxn>
                  <a:cxn ang="0">
                    <a:pos x="916" y="152"/>
                  </a:cxn>
                  <a:cxn ang="0">
                    <a:pos x="870" y="156"/>
                  </a:cxn>
                  <a:cxn ang="0">
                    <a:pos x="816" y="172"/>
                  </a:cxn>
                  <a:cxn ang="0">
                    <a:pos x="830" y="210"/>
                  </a:cxn>
                  <a:cxn ang="0">
                    <a:pos x="778" y="222"/>
                  </a:cxn>
                  <a:cxn ang="0">
                    <a:pos x="736" y="336"/>
                  </a:cxn>
                  <a:cxn ang="0">
                    <a:pos x="800" y="374"/>
                  </a:cxn>
                  <a:cxn ang="0">
                    <a:pos x="904" y="418"/>
                  </a:cxn>
                  <a:cxn ang="0">
                    <a:pos x="944" y="484"/>
                  </a:cxn>
                  <a:cxn ang="0">
                    <a:pos x="984" y="462"/>
                  </a:cxn>
                  <a:cxn ang="0">
                    <a:pos x="1020" y="372"/>
                  </a:cxn>
                  <a:cxn ang="0">
                    <a:pos x="1004" y="304"/>
                  </a:cxn>
                  <a:cxn ang="0">
                    <a:pos x="1044" y="258"/>
                  </a:cxn>
                  <a:cxn ang="0">
                    <a:pos x="1134" y="290"/>
                  </a:cxn>
                  <a:cxn ang="0">
                    <a:pos x="1168" y="352"/>
                  </a:cxn>
                  <a:cxn ang="0">
                    <a:pos x="1228" y="328"/>
                  </a:cxn>
                  <a:cxn ang="0">
                    <a:pos x="1256" y="398"/>
                  </a:cxn>
                  <a:cxn ang="0">
                    <a:pos x="1318" y="430"/>
                  </a:cxn>
                  <a:cxn ang="0">
                    <a:pos x="1284" y="458"/>
                  </a:cxn>
                  <a:cxn ang="0">
                    <a:pos x="1348" y="458"/>
                  </a:cxn>
                  <a:cxn ang="0">
                    <a:pos x="1286" y="524"/>
                  </a:cxn>
                  <a:cxn ang="0">
                    <a:pos x="1152" y="548"/>
                  </a:cxn>
                  <a:cxn ang="0">
                    <a:pos x="1116" y="590"/>
                  </a:cxn>
                  <a:cxn ang="0">
                    <a:pos x="1202" y="548"/>
                  </a:cxn>
                </a:cxnLst>
                <a:rect l="0" t="0" r="r" b="b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gray">
              <a:xfrm>
                <a:off x="1004" y="1111"/>
                <a:ext cx="38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38" y="8"/>
                  </a:cxn>
                  <a:cxn ang="0">
                    <a:pos x="34" y="20"/>
                  </a:cxn>
                  <a:cxn ang="0">
                    <a:pos x="28" y="28"/>
                  </a:cxn>
                  <a:cxn ang="0">
                    <a:pos x="22" y="24"/>
                  </a:cxn>
                  <a:cxn ang="0">
                    <a:pos x="14" y="14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5" name="Freeform 26"/>
              <p:cNvSpPr>
                <a:spLocks/>
              </p:cNvSpPr>
              <p:nvPr/>
            </p:nvSpPr>
            <p:spPr bwMode="gray">
              <a:xfrm>
                <a:off x="754" y="987"/>
                <a:ext cx="112" cy="5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" y="40"/>
                  </a:cxn>
                  <a:cxn ang="0">
                    <a:pos x="16" y="38"/>
                  </a:cxn>
                  <a:cxn ang="0">
                    <a:pos x="26" y="32"/>
                  </a:cxn>
                  <a:cxn ang="0">
                    <a:pos x="36" y="26"/>
                  </a:cxn>
                  <a:cxn ang="0">
                    <a:pos x="50" y="18"/>
                  </a:cxn>
                  <a:cxn ang="0">
                    <a:pos x="58" y="10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2" y="8"/>
                  </a:cxn>
                  <a:cxn ang="0">
                    <a:pos x="108" y="14"/>
                  </a:cxn>
                  <a:cxn ang="0">
                    <a:pos x="100" y="16"/>
                  </a:cxn>
                  <a:cxn ang="0">
                    <a:pos x="106" y="24"/>
                  </a:cxn>
                  <a:cxn ang="0">
                    <a:pos x="104" y="30"/>
                  </a:cxn>
                  <a:cxn ang="0">
                    <a:pos x="96" y="32"/>
                  </a:cxn>
                  <a:cxn ang="0">
                    <a:pos x="90" y="38"/>
                  </a:cxn>
                  <a:cxn ang="0">
                    <a:pos x="84" y="44"/>
                  </a:cxn>
                  <a:cxn ang="0">
                    <a:pos x="74" y="42"/>
                  </a:cxn>
                  <a:cxn ang="0">
                    <a:pos x="76" y="32"/>
                  </a:cxn>
                  <a:cxn ang="0">
                    <a:pos x="72" y="28"/>
                  </a:cxn>
                  <a:cxn ang="0">
                    <a:pos x="66" y="30"/>
                  </a:cxn>
                  <a:cxn ang="0">
                    <a:pos x="64" y="34"/>
                  </a:cxn>
                  <a:cxn ang="0">
                    <a:pos x="64" y="40"/>
                  </a:cxn>
                  <a:cxn ang="0">
                    <a:pos x="60" y="48"/>
                  </a:cxn>
                  <a:cxn ang="0">
                    <a:pos x="54" y="50"/>
                  </a:cxn>
                  <a:cxn ang="0">
                    <a:pos x="48" y="48"/>
                  </a:cxn>
                  <a:cxn ang="0">
                    <a:pos x="48" y="58"/>
                  </a:cxn>
                  <a:cxn ang="0">
                    <a:pos x="34" y="58"/>
                  </a:cxn>
                  <a:cxn ang="0">
                    <a:pos x="32" y="50"/>
                  </a:cxn>
                  <a:cxn ang="0">
                    <a:pos x="24" y="50"/>
                  </a:cxn>
                  <a:cxn ang="0">
                    <a:pos x="24" y="54"/>
                  </a:cxn>
                  <a:cxn ang="0">
                    <a:pos x="8" y="54"/>
                  </a:cxn>
                  <a:cxn ang="0">
                    <a:pos x="0" y="50"/>
                  </a:cxn>
                </a:cxnLst>
                <a:rect l="0" t="0" r="r" b="b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gray">
              <a:xfrm>
                <a:off x="808" y="1037"/>
                <a:ext cx="28" cy="2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2"/>
                  </a:cxn>
                  <a:cxn ang="0">
                    <a:pos x="26" y="8"/>
                  </a:cxn>
                  <a:cxn ang="0">
                    <a:pos x="20" y="18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4" y="2"/>
                  </a:cxn>
                  <a:cxn ang="0">
                    <a:pos x="18" y="0"/>
                  </a:cxn>
                </a:cxnLst>
                <a:rect l="0" t="0" r="r" b="b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gray">
              <a:xfrm>
                <a:off x="904" y="971"/>
                <a:ext cx="56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56" y="6"/>
                  </a:cxn>
                  <a:cxn ang="0">
                    <a:pos x="44" y="8"/>
                  </a:cxn>
                  <a:cxn ang="0">
                    <a:pos x="40" y="12"/>
                  </a:cxn>
                  <a:cxn ang="0">
                    <a:pos x="50" y="12"/>
                  </a:cxn>
                  <a:cxn ang="0">
                    <a:pos x="50" y="18"/>
                  </a:cxn>
                  <a:cxn ang="0">
                    <a:pos x="44" y="24"/>
                  </a:cxn>
                  <a:cxn ang="0">
                    <a:pos x="32" y="24"/>
                  </a:cxn>
                  <a:cxn ang="0">
                    <a:pos x="22" y="24"/>
                  </a:cxn>
                  <a:cxn ang="0">
                    <a:pos x="16" y="26"/>
                  </a:cxn>
                  <a:cxn ang="0">
                    <a:pos x="4" y="20"/>
                  </a:cxn>
                  <a:cxn ang="0">
                    <a:pos x="0" y="6"/>
                  </a:cxn>
                </a:cxnLst>
                <a:rect l="0" t="0" r="r" b="b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gray">
              <a:xfrm>
                <a:off x="904" y="947"/>
                <a:ext cx="64" cy="18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24" y="6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52" y="16"/>
                  </a:cxn>
                  <a:cxn ang="0">
                    <a:pos x="34" y="16"/>
                  </a:cxn>
                  <a:cxn ang="0">
                    <a:pos x="14" y="18"/>
                  </a:cxn>
                  <a:cxn ang="0">
                    <a:pos x="0" y="18"/>
                  </a:cxn>
                  <a:cxn ang="0">
                    <a:pos x="8" y="12"/>
                  </a:cxn>
                </a:cxnLst>
                <a:rect l="0" t="0" r="r" b="b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gray">
              <a:xfrm>
                <a:off x="1074" y="1109"/>
                <a:ext cx="96" cy="78"/>
              </a:xfrm>
              <a:custGeom>
                <a:avLst/>
                <a:gdLst/>
                <a:ahLst/>
                <a:cxnLst>
                  <a:cxn ang="0">
                    <a:pos x="62" y="78"/>
                  </a:cxn>
                  <a:cxn ang="0">
                    <a:pos x="50" y="66"/>
                  </a:cxn>
                  <a:cxn ang="0">
                    <a:pos x="34" y="56"/>
                  </a:cxn>
                  <a:cxn ang="0">
                    <a:pos x="26" y="48"/>
                  </a:cxn>
                  <a:cxn ang="0">
                    <a:pos x="10" y="46"/>
                  </a:cxn>
                  <a:cxn ang="0">
                    <a:pos x="2" y="40"/>
                  </a:cxn>
                  <a:cxn ang="0">
                    <a:pos x="0" y="32"/>
                  </a:cxn>
                  <a:cxn ang="0">
                    <a:pos x="4" y="22"/>
                  </a:cxn>
                  <a:cxn ang="0">
                    <a:pos x="12" y="24"/>
                  </a:cxn>
                  <a:cxn ang="0">
                    <a:pos x="18" y="32"/>
                  </a:cxn>
                  <a:cxn ang="0">
                    <a:pos x="28" y="30"/>
                  </a:cxn>
                  <a:cxn ang="0">
                    <a:pos x="38" y="24"/>
                  </a:cxn>
                  <a:cxn ang="0">
                    <a:pos x="34" y="18"/>
                  </a:cxn>
                  <a:cxn ang="0">
                    <a:pos x="20" y="12"/>
                  </a:cxn>
                  <a:cxn ang="0">
                    <a:pos x="32" y="2"/>
                  </a:cxn>
                  <a:cxn ang="0">
                    <a:pos x="46" y="0"/>
                  </a:cxn>
                  <a:cxn ang="0">
                    <a:pos x="50" y="4"/>
                  </a:cxn>
                  <a:cxn ang="0">
                    <a:pos x="58" y="4"/>
                  </a:cxn>
                  <a:cxn ang="0">
                    <a:pos x="66" y="0"/>
                  </a:cxn>
                  <a:cxn ang="0">
                    <a:pos x="92" y="2"/>
                  </a:cxn>
                  <a:cxn ang="0">
                    <a:pos x="86" y="6"/>
                  </a:cxn>
                  <a:cxn ang="0">
                    <a:pos x="78" y="14"/>
                  </a:cxn>
                  <a:cxn ang="0">
                    <a:pos x="68" y="20"/>
                  </a:cxn>
                  <a:cxn ang="0">
                    <a:pos x="64" y="26"/>
                  </a:cxn>
                  <a:cxn ang="0">
                    <a:pos x="74" y="26"/>
                  </a:cxn>
                  <a:cxn ang="0">
                    <a:pos x="80" y="26"/>
                  </a:cxn>
                  <a:cxn ang="0">
                    <a:pos x="86" y="34"/>
                  </a:cxn>
                  <a:cxn ang="0">
                    <a:pos x="94" y="28"/>
                  </a:cxn>
                  <a:cxn ang="0">
                    <a:pos x="96" y="38"/>
                  </a:cxn>
                  <a:cxn ang="0">
                    <a:pos x="92" y="54"/>
                  </a:cxn>
                  <a:cxn ang="0">
                    <a:pos x="84" y="66"/>
                  </a:cxn>
                  <a:cxn ang="0">
                    <a:pos x="78" y="68"/>
                  </a:cxn>
                  <a:cxn ang="0">
                    <a:pos x="70" y="64"/>
                  </a:cxn>
                  <a:cxn ang="0">
                    <a:pos x="68" y="68"/>
                  </a:cxn>
                  <a:cxn ang="0">
                    <a:pos x="62" y="78"/>
                  </a:cxn>
                </a:cxnLst>
                <a:rect l="0" t="0" r="r" b="b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0" name="Freeform 31"/>
              <p:cNvSpPr>
                <a:spLocks/>
              </p:cNvSpPr>
              <p:nvPr/>
            </p:nvSpPr>
            <p:spPr bwMode="gray">
              <a:xfrm>
                <a:off x="1170" y="1047"/>
                <a:ext cx="46" cy="34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8" y="32"/>
                  </a:cxn>
                  <a:cxn ang="0">
                    <a:pos x="12" y="30"/>
                  </a:cxn>
                  <a:cxn ang="0">
                    <a:pos x="0" y="22"/>
                  </a:cxn>
                  <a:cxn ang="0">
                    <a:pos x="8" y="12"/>
                  </a:cxn>
                  <a:cxn ang="0">
                    <a:pos x="18" y="6"/>
                  </a:cxn>
                  <a:cxn ang="0">
                    <a:pos x="26" y="0"/>
                  </a:cxn>
                  <a:cxn ang="0">
                    <a:pos x="34" y="6"/>
                  </a:cxn>
                  <a:cxn ang="0">
                    <a:pos x="44" y="14"/>
                  </a:cxn>
                  <a:cxn ang="0">
                    <a:pos x="46" y="22"/>
                  </a:cxn>
                  <a:cxn ang="0">
                    <a:pos x="46" y="34"/>
                  </a:cxn>
                </a:cxnLst>
                <a:rect l="0" t="0" r="r" b="b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gray">
              <a:xfrm>
                <a:off x="1142" y="945"/>
                <a:ext cx="54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4"/>
                  </a:cxn>
                  <a:cxn ang="0">
                    <a:pos x="36" y="10"/>
                  </a:cxn>
                  <a:cxn ang="0">
                    <a:pos x="48" y="14"/>
                  </a:cxn>
                  <a:cxn ang="0">
                    <a:pos x="54" y="20"/>
                  </a:cxn>
                  <a:cxn ang="0">
                    <a:pos x="48" y="30"/>
                  </a:cxn>
                  <a:cxn ang="0">
                    <a:pos x="36" y="32"/>
                  </a:cxn>
                  <a:cxn ang="0">
                    <a:pos x="20" y="32"/>
                  </a:cxn>
                  <a:cxn ang="0">
                    <a:pos x="16" y="2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2" name="Freeform 33"/>
              <p:cNvSpPr>
                <a:spLocks/>
              </p:cNvSpPr>
              <p:nvPr/>
            </p:nvSpPr>
            <p:spPr bwMode="gray">
              <a:xfrm>
                <a:off x="1166" y="853"/>
                <a:ext cx="182" cy="116"/>
              </a:xfrm>
              <a:custGeom>
                <a:avLst/>
                <a:gdLst/>
                <a:ahLst/>
                <a:cxnLst>
                  <a:cxn ang="0">
                    <a:pos x="116" y="110"/>
                  </a:cxn>
                  <a:cxn ang="0">
                    <a:pos x="102" y="104"/>
                  </a:cxn>
                  <a:cxn ang="0">
                    <a:pos x="96" y="112"/>
                  </a:cxn>
                  <a:cxn ang="0">
                    <a:pos x="66" y="110"/>
                  </a:cxn>
                  <a:cxn ang="0">
                    <a:pos x="78" y="102"/>
                  </a:cxn>
                  <a:cxn ang="0">
                    <a:pos x="62" y="96"/>
                  </a:cxn>
                  <a:cxn ang="0">
                    <a:pos x="40" y="86"/>
                  </a:cxn>
                  <a:cxn ang="0">
                    <a:pos x="70" y="82"/>
                  </a:cxn>
                  <a:cxn ang="0">
                    <a:pos x="96" y="80"/>
                  </a:cxn>
                  <a:cxn ang="0">
                    <a:pos x="78" y="72"/>
                  </a:cxn>
                  <a:cxn ang="0">
                    <a:pos x="50" y="74"/>
                  </a:cxn>
                  <a:cxn ang="0">
                    <a:pos x="24" y="74"/>
                  </a:cxn>
                  <a:cxn ang="0">
                    <a:pos x="0" y="44"/>
                  </a:cxn>
                  <a:cxn ang="0">
                    <a:pos x="14" y="48"/>
                  </a:cxn>
                  <a:cxn ang="0">
                    <a:pos x="36" y="42"/>
                  </a:cxn>
                  <a:cxn ang="0">
                    <a:pos x="16" y="38"/>
                  </a:cxn>
                  <a:cxn ang="0">
                    <a:pos x="24" y="28"/>
                  </a:cxn>
                  <a:cxn ang="0">
                    <a:pos x="42" y="26"/>
                  </a:cxn>
                  <a:cxn ang="0">
                    <a:pos x="24" y="18"/>
                  </a:cxn>
                  <a:cxn ang="0">
                    <a:pos x="34" y="10"/>
                  </a:cxn>
                  <a:cxn ang="0">
                    <a:pos x="58" y="10"/>
                  </a:cxn>
                  <a:cxn ang="0">
                    <a:pos x="42" y="4"/>
                  </a:cxn>
                  <a:cxn ang="0">
                    <a:pos x="70" y="2"/>
                  </a:cxn>
                  <a:cxn ang="0">
                    <a:pos x="118" y="34"/>
                  </a:cxn>
                  <a:cxn ang="0">
                    <a:pos x="126" y="48"/>
                  </a:cxn>
                  <a:cxn ang="0">
                    <a:pos x="138" y="34"/>
                  </a:cxn>
                  <a:cxn ang="0">
                    <a:pos x="142" y="46"/>
                  </a:cxn>
                  <a:cxn ang="0">
                    <a:pos x="152" y="58"/>
                  </a:cxn>
                  <a:cxn ang="0">
                    <a:pos x="164" y="66"/>
                  </a:cxn>
                  <a:cxn ang="0">
                    <a:pos x="176" y="68"/>
                  </a:cxn>
                  <a:cxn ang="0">
                    <a:pos x="178" y="80"/>
                  </a:cxn>
                  <a:cxn ang="0">
                    <a:pos x="162" y="82"/>
                  </a:cxn>
                  <a:cxn ang="0">
                    <a:pos x="140" y="98"/>
                  </a:cxn>
                  <a:cxn ang="0">
                    <a:pos x="144" y="82"/>
                  </a:cxn>
                  <a:cxn ang="0">
                    <a:pos x="134" y="92"/>
                  </a:cxn>
                  <a:cxn ang="0">
                    <a:pos x="136" y="102"/>
                  </a:cxn>
                  <a:cxn ang="0">
                    <a:pos x="136" y="108"/>
                  </a:cxn>
                  <a:cxn ang="0">
                    <a:pos x="128" y="106"/>
                  </a:cxn>
                  <a:cxn ang="0">
                    <a:pos x="124" y="116"/>
                  </a:cxn>
                </a:cxnLst>
                <a:rect l="0" t="0" r="r" b="b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gray">
              <a:xfrm>
                <a:off x="1108" y="897"/>
                <a:ext cx="2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0"/>
                  </a:cxn>
                  <a:cxn ang="0">
                    <a:pos x="26" y="6"/>
                  </a:cxn>
                  <a:cxn ang="0">
                    <a:pos x="26" y="16"/>
                  </a:cxn>
                  <a:cxn ang="0">
                    <a:pos x="18" y="16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4" name="Freeform 35"/>
              <p:cNvSpPr>
                <a:spLocks/>
              </p:cNvSpPr>
              <p:nvPr/>
            </p:nvSpPr>
            <p:spPr bwMode="gray">
              <a:xfrm>
                <a:off x="1420" y="1113"/>
                <a:ext cx="70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0"/>
                  </a:cxn>
                  <a:cxn ang="0">
                    <a:pos x="42" y="2"/>
                  </a:cxn>
                  <a:cxn ang="0">
                    <a:pos x="62" y="12"/>
                  </a:cxn>
                  <a:cxn ang="0">
                    <a:pos x="70" y="22"/>
                  </a:cxn>
                  <a:cxn ang="0">
                    <a:pos x="60" y="24"/>
                  </a:cxn>
                  <a:cxn ang="0">
                    <a:pos x="46" y="24"/>
                  </a:cxn>
                  <a:cxn ang="0">
                    <a:pos x="32" y="24"/>
                  </a:cxn>
                  <a:cxn ang="0">
                    <a:pos x="26" y="28"/>
                  </a:cxn>
                  <a:cxn ang="0">
                    <a:pos x="14" y="26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gray">
              <a:xfrm>
                <a:off x="1474" y="1269"/>
                <a:ext cx="36" cy="30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10"/>
                  </a:cxn>
                  <a:cxn ang="0">
                    <a:pos x="34" y="20"/>
                  </a:cxn>
                  <a:cxn ang="0">
                    <a:pos x="26" y="26"/>
                  </a:cxn>
                  <a:cxn ang="0">
                    <a:pos x="14" y="30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24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gray">
              <a:xfrm>
                <a:off x="1316" y="1335"/>
                <a:ext cx="110" cy="70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6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52" y="14"/>
                  </a:cxn>
                  <a:cxn ang="0">
                    <a:pos x="54" y="16"/>
                  </a:cxn>
                  <a:cxn ang="0">
                    <a:pos x="56" y="20"/>
                  </a:cxn>
                  <a:cxn ang="0">
                    <a:pos x="62" y="22"/>
                  </a:cxn>
                  <a:cxn ang="0">
                    <a:pos x="70" y="30"/>
                  </a:cxn>
                  <a:cxn ang="0">
                    <a:pos x="84" y="32"/>
                  </a:cxn>
                  <a:cxn ang="0">
                    <a:pos x="86" y="38"/>
                  </a:cxn>
                  <a:cxn ang="0">
                    <a:pos x="88" y="46"/>
                  </a:cxn>
                  <a:cxn ang="0">
                    <a:pos x="98" y="46"/>
                  </a:cxn>
                  <a:cxn ang="0">
                    <a:pos x="108" y="48"/>
                  </a:cxn>
                  <a:cxn ang="0">
                    <a:pos x="110" y="52"/>
                  </a:cxn>
                  <a:cxn ang="0">
                    <a:pos x="110" y="56"/>
                  </a:cxn>
                  <a:cxn ang="0">
                    <a:pos x="108" y="56"/>
                  </a:cxn>
                  <a:cxn ang="0">
                    <a:pos x="106" y="60"/>
                  </a:cxn>
                  <a:cxn ang="0">
                    <a:pos x="102" y="60"/>
                  </a:cxn>
                  <a:cxn ang="0">
                    <a:pos x="100" y="62"/>
                  </a:cxn>
                  <a:cxn ang="0">
                    <a:pos x="90" y="60"/>
                  </a:cxn>
                  <a:cxn ang="0">
                    <a:pos x="84" y="58"/>
                  </a:cxn>
                  <a:cxn ang="0">
                    <a:pos x="76" y="52"/>
                  </a:cxn>
                  <a:cxn ang="0">
                    <a:pos x="68" y="46"/>
                  </a:cxn>
                  <a:cxn ang="0">
                    <a:pos x="64" y="42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2" y="56"/>
                  </a:cxn>
                  <a:cxn ang="0">
                    <a:pos x="40" y="68"/>
                  </a:cxn>
                  <a:cxn ang="0">
                    <a:pos x="24" y="70"/>
                  </a:cxn>
                  <a:cxn ang="0">
                    <a:pos x="26" y="56"/>
                  </a:cxn>
                  <a:cxn ang="0">
                    <a:pos x="14" y="56"/>
                  </a:cxn>
                  <a:cxn ang="0">
                    <a:pos x="10" y="56"/>
                  </a:cxn>
                  <a:cxn ang="0">
                    <a:pos x="6" y="62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16" y="38"/>
                  </a:cxn>
                  <a:cxn ang="0">
                    <a:pos x="16" y="26"/>
                  </a:cxn>
                  <a:cxn ang="0">
                    <a:pos x="18" y="22"/>
                  </a:cxn>
                  <a:cxn ang="0">
                    <a:pos x="18" y="16"/>
                  </a:cxn>
                </a:cxnLst>
                <a:rect l="0" t="0" r="r" b="b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gray">
              <a:xfrm>
                <a:off x="1124" y="1227"/>
                <a:ext cx="68" cy="36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0" y="24"/>
                  </a:cxn>
                  <a:cxn ang="0">
                    <a:pos x="10" y="16"/>
                  </a:cxn>
                  <a:cxn ang="0">
                    <a:pos x="18" y="10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4"/>
                  </a:cxn>
                  <a:cxn ang="0">
                    <a:pos x="60" y="18"/>
                  </a:cxn>
                  <a:cxn ang="0">
                    <a:pos x="66" y="24"/>
                  </a:cxn>
                  <a:cxn ang="0">
                    <a:pos x="68" y="32"/>
                  </a:cxn>
                  <a:cxn ang="0">
                    <a:pos x="64" y="34"/>
                  </a:cxn>
                  <a:cxn ang="0">
                    <a:pos x="56" y="36"/>
                  </a:cxn>
                  <a:cxn ang="0">
                    <a:pos x="44" y="36"/>
                  </a:cxn>
                  <a:cxn ang="0">
                    <a:pos x="28" y="34"/>
                  </a:cxn>
                  <a:cxn ang="0">
                    <a:pos x="18" y="30"/>
                  </a:cxn>
                  <a:cxn ang="0">
                    <a:pos x="6" y="26"/>
                  </a:cxn>
                </a:cxnLst>
                <a:rect l="0" t="0" r="r" b="b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8" name="Freeform 39"/>
              <p:cNvSpPr>
                <a:spLocks/>
              </p:cNvSpPr>
              <p:nvPr/>
            </p:nvSpPr>
            <p:spPr bwMode="gray">
              <a:xfrm>
                <a:off x="1274" y="1109"/>
                <a:ext cx="460" cy="328"/>
              </a:xfrm>
              <a:custGeom>
                <a:avLst/>
                <a:gdLst/>
                <a:ahLst/>
                <a:cxnLst>
                  <a:cxn ang="0">
                    <a:pos x="148" y="30"/>
                  </a:cxn>
                  <a:cxn ang="0">
                    <a:pos x="154" y="52"/>
                  </a:cxn>
                  <a:cxn ang="0">
                    <a:pos x="184" y="36"/>
                  </a:cxn>
                  <a:cxn ang="0">
                    <a:pos x="238" y="44"/>
                  </a:cxn>
                  <a:cxn ang="0">
                    <a:pos x="250" y="54"/>
                  </a:cxn>
                  <a:cxn ang="0">
                    <a:pos x="258" y="58"/>
                  </a:cxn>
                  <a:cxn ang="0">
                    <a:pos x="280" y="68"/>
                  </a:cxn>
                  <a:cxn ang="0">
                    <a:pos x="284" y="86"/>
                  </a:cxn>
                  <a:cxn ang="0">
                    <a:pos x="306" y="90"/>
                  </a:cxn>
                  <a:cxn ang="0">
                    <a:pos x="332" y="92"/>
                  </a:cxn>
                  <a:cxn ang="0">
                    <a:pos x="324" y="108"/>
                  </a:cxn>
                  <a:cxn ang="0">
                    <a:pos x="360" y="116"/>
                  </a:cxn>
                  <a:cxn ang="0">
                    <a:pos x="342" y="122"/>
                  </a:cxn>
                  <a:cxn ang="0">
                    <a:pos x="368" y="134"/>
                  </a:cxn>
                  <a:cxn ang="0">
                    <a:pos x="346" y="136"/>
                  </a:cxn>
                  <a:cxn ang="0">
                    <a:pos x="346" y="150"/>
                  </a:cxn>
                  <a:cxn ang="0">
                    <a:pos x="382" y="160"/>
                  </a:cxn>
                  <a:cxn ang="0">
                    <a:pos x="404" y="174"/>
                  </a:cxn>
                  <a:cxn ang="0">
                    <a:pos x="434" y="190"/>
                  </a:cxn>
                  <a:cxn ang="0">
                    <a:pos x="460" y="208"/>
                  </a:cxn>
                  <a:cxn ang="0">
                    <a:pos x="434" y="216"/>
                  </a:cxn>
                  <a:cxn ang="0">
                    <a:pos x="420" y="240"/>
                  </a:cxn>
                  <a:cxn ang="0">
                    <a:pos x="386" y="222"/>
                  </a:cxn>
                  <a:cxn ang="0">
                    <a:pos x="358" y="230"/>
                  </a:cxn>
                  <a:cxn ang="0">
                    <a:pos x="408" y="284"/>
                  </a:cxn>
                  <a:cxn ang="0">
                    <a:pos x="394" y="290"/>
                  </a:cxn>
                  <a:cxn ang="0">
                    <a:pos x="356" y="290"/>
                  </a:cxn>
                  <a:cxn ang="0">
                    <a:pos x="366" y="306"/>
                  </a:cxn>
                  <a:cxn ang="0">
                    <a:pos x="354" y="322"/>
                  </a:cxn>
                  <a:cxn ang="0">
                    <a:pos x="310" y="314"/>
                  </a:cxn>
                  <a:cxn ang="0">
                    <a:pos x="288" y="280"/>
                  </a:cxn>
                  <a:cxn ang="0">
                    <a:pos x="256" y="258"/>
                  </a:cxn>
                  <a:cxn ang="0">
                    <a:pos x="238" y="260"/>
                  </a:cxn>
                  <a:cxn ang="0">
                    <a:pos x="208" y="270"/>
                  </a:cxn>
                  <a:cxn ang="0">
                    <a:pos x="202" y="236"/>
                  </a:cxn>
                  <a:cxn ang="0">
                    <a:pos x="238" y="240"/>
                  </a:cxn>
                  <a:cxn ang="0">
                    <a:pos x="246" y="222"/>
                  </a:cxn>
                  <a:cxn ang="0">
                    <a:pos x="272" y="172"/>
                  </a:cxn>
                  <a:cxn ang="0">
                    <a:pos x="246" y="156"/>
                  </a:cxn>
                  <a:cxn ang="0">
                    <a:pos x="218" y="150"/>
                  </a:cxn>
                  <a:cxn ang="0">
                    <a:pos x="212" y="124"/>
                  </a:cxn>
                  <a:cxn ang="0">
                    <a:pos x="186" y="106"/>
                  </a:cxn>
                  <a:cxn ang="0">
                    <a:pos x="178" y="112"/>
                  </a:cxn>
                  <a:cxn ang="0">
                    <a:pos x="130" y="116"/>
                  </a:cxn>
                  <a:cxn ang="0">
                    <a:pos x="56" y="110"/>
                  </a:cxn>
                  <a:cxn ang="0">
                    <a:pos x="20" y="102"/>
                  </a:cxn>
                  <a:cxn ang="0">
                    <a:pos x="32" y="86"/>
                  </a:cxn>
                  <a:cxn ang="0">
                    <a:pos x="0" y="72"/>
                  </a:cxn>
                  <a:cxn ang="0">
                    <a:pos x="38" y="2"/>
                  </a:cxn>
                  <a:cxn ang="0">
                    <a:pos x="64" y="12"/>
                  </a:cxn>
                  <a:cxn ang="0">
                    <a:pos x="68" y="76"/>
                  </a:cxn>
                  <a:cxn ang="0">
                    <a:pos x="78" y="46"/>
                  </a:cxn>
                  <a:cxn ang="0">
                    <a:pos x="108" y="4"/>
                  </a:cxn>
                </a:cxnLst>
                <a:rect l="0" t="0" r="r" b="b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gray">
              <a:xfrm>
                <a:off x="1364" y="1409"/>
                <a:ext cx="36" cy="2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2" y="0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6" y="18"/>
                  </a:cxn>
                  <a:cxn ang="0">
                    <a:pos x="10" y="22"/>
                  </a:cxn>
                  <a:cxn ang="0">
                    <a:pos x="22" y="18"/>
                  </a:cxn>
                  <a:cxn ang="0">
                    <a:pos x="30" y="12"/>
                  </a:cxn>
                  <a:cxn ang="0">
                    <a:pos x="36" y="4"/>
                  </a:cxn>
                  <a:cxn ang="0">
                    <a:pos x="34" y="0"/>
                  </a:cxn>
                </a:cxnLst>
                <a:rect l="0" t="0" r="r" b="b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gray">
              <a:xfrm>
                <a:off x="1426" y="1423"/>
                <a:ext cx="18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gray">
              <a:xfrm>
                <a:off x="876" y="971"/>
                <a:ext cx="22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2"/>
                  </a:cxn>
                  <a:cxn ang="0">
                    <a:pos x="22" y="8"/>
                  </a:cxn>
                  <a:cxn ang="0">
                    <a:pos x="20" y="12"/>
                  </a:cxn>
                  <a:cxn ang="0">
                    <a:pos x="10" y="14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gray">
              <a:xfrm>
                <a:off x="1516" y="1271"/>
                <a:ext cx="2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6"/>
                  </a:cxn>
                  <a:cxn ang="0">
                    <a:pos x="20" y="12"/>
                  </a:cxn>
                  <a:cxn ang="0">
                    <a:pos x="16" y="16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gray">
              <a:xfrm>
                <a:off x="1682" y="1705"/>
                <a:ext cx="3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8"/>
                  </a:cxn>
                  <a:cxn ang="0">
                    <a:pos x="18" y="14"/>
                  </a:cxn>
                  <a:cxn ang="0">
                    <a:pos x="34" y="18"/>
                  </a:cxn>
                  <a:cxn ang="0">
                    <a:pos x="38" y="12"/>
                  </a:cxn>
                  <a:cxn ang="0">
                    <a:pos x="30" y="6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18">
                    <a:moveTo>
                      <a:pt x="0" y="2"/>
                    </a:moveTo>
                    <a:lnTo>
                      <a:pt x="8" y="8"/>
                    </a:lnTo>
                    <a:lnTo>
                      <a:pt x="18" y="14"/>
                    </a:lnTo>
                    <a:lnTo>
                      <a:pt x="34" y="18"/>
                    </a:lnTo>
                    <a:lnTo>
                      <a:pt x="38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4" name="Freeform 50"/>
              <p:cNvSpPr>
                <a:spLocks/>
              </p:cNvSpPr>
              <p:nvPr/>
            </p:nvSpPr>
            <p:spPr bwMode="gray">
              <a:xfrm>
                <a:off x="668" y="1685"/>
                <a:ext cx="7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"/>
                  </a:cxn>
                  <a:cxn ang="0">
                    <a:pos x="24" y="6"/>
                  </a:cxn>
                  <a:cxn ang="0">
                    <a:pos x="32" y="10"/>
                  </a:cxn>
                  <a:cxn ang="0">
                    <a:pos x="42" y="16"/>
                  </a:cxn>
                  <a:cxn ang="0">
                    <a:pos x="50" y="26"/>
                  </a:cxn>
                  <a:cxn ang="0">
                    <a:pos x="56" y="30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2" y="46"/>
                  </a:cxn>
                  <a:cxn ang="0">
                    <a:pos x="66" y="48"/>
                  </a:cxn>
                  <a:cxn ang="0">
                    <a:pos x="56" y="50"/>
                  </a:cxn>
                  <a:cxn ang="0">
                    <a:pos x="46" y="46"/>
                  </a:cxn>
                  <a:cxn ang="0">
                    <a:pos x="46" y="38"/>
                  </a:cxn>
                  <a:cxn ang="0">
                    <a:pos x="40" y="38"/>
                  </a:cxn>
                  <a:cxn ang="0">
                    <a:pos x="34" y="32"/>
                  </a:cxn>
                  <a:cxn ang="0">
                    <a:pos x="28" y="24"/>
                  </a:cxn>
                  <a:cxn ang="0">
                    <a:pos x="22" y="24"/>
                  </a:cxn>
                  <a:cxn ang="0">
                    <a:pos x="20" y="18"/>
                  </a:cxn>
                  <a:cxn ang="0">
                    <a:pos x="14" y="18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  <p:grpSp>
          <p:nvGrpSpPr>
            <p:cNvPr id="64" name="Group 498"/>
            <p:cNvGrpSpPr/>
            <p:nvPr/>
          </p:nvGrpSpPr>
          <p:grpSpPr bwMode="gray">
            <a:xfrm>
              <a:off x="2527763" y="2542371"/>
              <a:ext cx="2143023" cy="1316514"/>
              <a:chOff x="2527763" y="2542371"/>
              <a:chExt cx="2143023" cy="1316514"/>
            </a:xfrm>
            <a:grpFill/>
          </p:grpSpPr>
          <p:grpSp>
            <p:nvGrpSpPr>
              <p:cNvPr id="80" name="Group 49"/>
              <p:cNvGrpSpPr>
                <a:grpSpLocks/>
              </p:cNvGrpSpPr>
              <p:nvPr/>
            </p:nvGrpSpPr>
            <p:grpSpPr bwMode="gray">
              <a:xfrm>
                <a:off x="2527763" y="2542371"/>
                <a:ext cx="799595" cy="624595"/>
                <a:chOff x="44" y="1185"/>
                <a:chExt cx="594" cy="464"/>
              </a:xfrm>
              <a:grpFill/>
            </p:grpSpPr>
            <p:sp>
              <p:nvSpPr>
                <p:cNvPr id="82" name="Freeform 15"/>
                <p:cNvSpPr>
                  <a:spLocks/>
                </p:cNvSpPr>
                <p:nvPr/>
              </p:nvSpPr>
              <p:spPr bwMode="gray">
                <a:xfrm>
                  <a:off x="44" y="1185"/>
                  <a:ext cx="594" cy="414"/>
                </a:xfrm>
                <a:custGeom>
                  <a:avLst/>
                  <a:gdLst/>
                  <a:ahLst/>
                  <a:cxnLst>
                    <a:cxn ang="0">
                      <a:pos x="540" y="354"/>
                    </a:cxn>
                    <a:cxn ang="0">
                      <a:pos x="510" y="318"/>
                    </a:cxn>
                    <a:cxn ang="0">
                      <a:pos x="500" y="332"/>
                    </a:cxn>
                    <a:cxn ang="0">
                      <a:pos x="464" y="324"/>
                    </a:cxn>
                    <a:cxn ang="0">
                      <a:pos x="414" y="298"/>
                    </a:cxn>
                    <a:cxn ang="0">
                      <a:pos x="362" y="288"/>
                    </a:cxn>
                    <a:cxn ang="0">
                      <a:pos x="318" y="272"/>
                    </a:cxn>
                    <a:cxn ang="0">
                      <a:pos x="314" y="294"/>
                    </a:cxn>
                    <a:cxn ang="0">
                      <a:pos x="278" y="304"/>
                    </a:cxn>
                    <a:cxn ang="0">
                      <a:pos x="252" y="298"/>
                    </a:cxn>
                    <a:cxn ang="0">
                      <a:pos x="270" y="274"/>
                    </a:cxn>
                    <a:cxn ang="0">
                      <a:pos x="274" y="266"/>
                    </a:cxn>
                    <a:cxn ang="0">
                      <a:pos x="236" y="298"/>
                    </a:cxn>
                    <a:cxn ang="0">
                      <a:pos x="222" y="322"/>
                    </a:cxn>
                    <a:cxn ang="0">
                      <a:pos x="196" y="348"/>
                    </a:cxn>
                    <a:cxn ang="0">
                      <a:pos x="146" y="384"/>
                    </a:cxn>
                    <a:cxn ang="0">
                      <a:pos x="112" y="398"/>
                    </a:cxn>
                    <a:cxn ang="0">
                      <a:pos x="90" y="408"/>
                    </a:cxn>
                    <a:cxn ang="0">
                      <a:pos x="84" y="394"/>
                    </a:cxn>
                    <a:cxn ang="0">
                      <a:pos x="114" y="382"/>
                    </a:cxn>
                    <a:cxn ang="0">
                      <a:pos x="156" y="354"/>
                    </a:cxn>
                    <a:cxn ang="0">
                      <a:pos x="170" y="320"/>
                    </a:cxn>
                    <a:cxn ang="0">
                      <a:pos x="138" y="328"/>
                    </a:cxn>
                    <a:cxn ang="0">
                      <a:pos x="100" y="328"/>
                    </a:cxn>
                    <a:cxn ang="0">
                      <a:pos x="86" y="286"/>
                    </a:cxn>
                    <a:cxn ang="0">
                      <a:pos x="56" y="300"/>
                    </a:cxn>
                    <a:cxn ang="0">
                      <a:pos x="48" y="274"/>
                    </a:cxn>
                    <a:cxn ang="0">
                      <a:pos x="24" y="258"/>
                    </a:cxn>
                    <a:cxn ang="0">
                      <a:pos x="46" y="226"/>
                    </a:cxn>
                    <a:cxn ang="0">
                      <a:pos x="80" y="214"/>
                    </a:cxn>
                    <a:cxn ang="0">
                      <a:pos x="102" y="184"/>
                    </a:cxn>
                    <a:cxn ang="0">
                      <a:pos x="86" y="180"/>
                    </a:cxn>
                    <a:cxn ang="0">
                      <a:pos x="20" y="168"/>
                    </a:cxn>
                    <a:cxn ang="0">
                      <a:pos x="10" y="150"/>
                    </a:cxn>
                    <a:cxn ang="0">
                      <a:pos x="60" y="132"/>
                    </a:cxn>
                    <a:cxn ang="0">
                      <a:pos x="100" y="142"/>
                    </a:cxn>
                    <a:cxn ang="0">
                      <a:pos x="102" y="132"/>
                    </a:cxn>
                    <a:cxn ang="0">
                      <a:pos x="84" y="116"/>
                    </a:cxn>
                    <a:cxn ang="0">
                      <a:pos x="44" y="94"/>
                    </a:cxn>
                    <a:cxn ang="0">
                      <a:pos x="22" y="68"/>
                    </a:cxn>
                    <a:cxn ang="0">
                      <a:pos x="88" y="28"/>
                    </a:cxn>
                    <a:cxn ang="0">
                      <a:pos x="132" y="12"/>
                    </a:cxn>
                    <a:cxn ang="0">
                      <a:pos x="186" y="8"/>
                    </a:cxn>
                    <a:cxn ang="0">
                      <a:pos x="244" y="16"/>
                    </a:cxn>
                    <a:cxn ang="0">
                      <a:pos x="318" y="30"/>
                    </a:cxn>
                    <a:cxn ang="0">
                      <a:pos x="400" y="40"/>
                    </a:cxn>
                    <a:cxn ang="0">
                      <a:pos x="438" y="288"/>
                    </a:cxn>
                    <a:cxn ang="0">
                      <a:pos x="478" y="316"/>
                    </a:cxn>
                    <a:cxn ang="0">
                      <a:pos x="508" y="300"/>
                    </a:cxn>
                    <a:cxn ang="0">
                      <a:pos x="556" y="358"/>
                    </a:cxn>
                    <a:cxn ang="0">
                      <a:pos x="594" y="394"/>
                    </a:cxn>
                    <a:cxn ang="0">
                      <a:pos x="582" y="394"/>
                    </a:cxn>
                  </a:cxnLst>
                  <a:rect l="0" t="0" r="r" b="b"/>
                  <a:pathLst>
                    <a:path w="594" h="414">
                      <a:moveTo>
                        <a:pt x="568" y="384"/>
                      </a:moveTo>
                      <a:lnTo>
                        <a:pt x="552" y="370"/>
                      </a:lnTo>
                      <a:lnTo>
                        <a:pt x="542" y="362"/>
                      </a:lnTo>
                      <a:lnTo>
                        <a:pt x="540" y="354"/>
                      </a:lnTo>
                      <a:lnTo>
                        <a:pt x="530" y="342"/>
                      </a:lnTo>
                      <a:lnTo>
                        <a:pt x="522" y="336"/>
                      </a:lnTo>
                      <a:lnTo>
                        <a:pt x="518" y="330"/>
                      </a:lnTo>
                      <a:lnTo>
                        <a:pt x="510" y="318"/>
                      </a:lnTo>
                      <a:lnTo>
                        <a:pt x="506" y="322"/>
                      </a:lnTo>
                      <a:lnTo>
                        <a:pt x="510" y="334"/>
                      </a:lnTo>
                      <a:lnTo>
                        <a:pt x="506" y="338"/>
                      </a:lnTo>
                      <a:lnTo>
                        <a:pt x="500" y="332"/>
                      </a:lnTo>
                      <a:lnTo>
                        <a:pt x="496" y="328"/>
                      </a:lnTo>
                      <a:lnTo>
                        <a:pt x="492" y="336"/>
                      </a:lnTo>
                      <a:lnTo>
                        <a:pt x="480" y="332"/>
                      </a:lnTo>
                      <a:lnTo>
                        <a:pt x="464" y="324"/>
                      </a:lnTo>
                      <a:lnTo>
                        <a:pt x="440" y="310"/>
                      </a:lnTo>
                      <a:lnTo>
                        <a:pt x="438" y="302"/>
                      </a:lnTo>
                      <a:lnTo>
                        <a:pt x="426" y="304"/>
                      </a:lnTo>
                      <a:lnTo>
                        <a:pt x="414" y="298"/>
                      </a:lnTo>
                      <a:lnTo>
                        <a:pt x="400" y="296"/>
                      </a:lnTo>
                      <a:lnTo>
                        <a:pt x="378" y="296"/>
                      </a:lnTo>
                      <a:lnTo>
                        <a:pt x="368" y="296"/>
                      </a:lnTo>
                      <a:lnTo>
                        <a:pt x="362" y="288"/>
                      </a:lnTo>
                      <a:lnTo>
                        <a:pt x="348" y="286"/>
                      </a:lnTo>
                      <a:lnTo>
                        <a:pt x="344" y="280"/>
                      </a:lnTo>
                      <a:lnTo>
                        <a:pt x="332" y="274"/>
                      </a:lnTo>
                      <a:lnTo>
                        <a:pt x="318" y="272"/>
                      </a:lnTo>
                      <a:lnTo>
                        <a:pt x="306" y="272"/>
                      </a:lnTo>
                      <a:lnTo>
                        <a:pt x="306" y="280"/>
                      </a:lnTo>
                      <a:lnTo>
                        <a:pt x="310" y="286"/>
                      </a:lnTo>
                      <a:lnTo>
                        <a:pt x="314" y="294"/>
                      </a:lnTo>
                      <a:lnTo>
                        <a:pt x="310" y="296"/>
                      </a:lnTo>
                      <a:lnTo>
                        <a:pt x="294" y="296"/>
                      </a:lnTo>
                      <a:lnTo>
                        <a:pt x="286" y="298"/>
                      </a:lnTo>
                      <a:lnTo>
                        <a:pt x="278" y="304"/>
                      </a:lnTo>
                      <a:lnTo>
                        <a:pt x="268" y="312"/>
                      </a:lnTo>
                      <a:lnTo>
                        <a:pt x="256" y="316"/>
                      </a:lnTo>
                      <a:lnTo>
                        <a:pt x="250" y="308"/>
                      </a:lnTo>
                      <a:lnTo>
                        <a:pt x="252" y="298"/>
                      </a:lnTo>
                      <a:lnTo>
                        <a:pt x="256" y="290"/>
                      </a:lnTo>
                      <a:lnTo>
                        <a:pt x="258" y="280"/>
                      </a:lnTo>
                      <a:lnTo>
                        <a:pt x="262" y="276"/>
                      </a:lnTo>
                      <a:lnTo>
                        <a:pt x="270" y="274"/>
                      </a:lnTo>
                      <a:lnTo>
                        <a:pt x="280" y="272"/>
                      </a:lnTo>
                      <a:lnTo>
                        <a:pt x="284" y="264"/>
                      </a:lnTo>
                      <a:lnTo>
                        <a:pt x="286" y="260"/>
                      </a:lnTo>
                      <a:lnTo>
                        <a:pt x="274" y="266"/>
                      </a:lnTo>
                      <a:lnTo>
                        <a:pt x="264" y="268"/>
                      </a:lnTo>
                      <a:lnTo>
                        <a:pt x="244" y="282"/>
                      </a:lnTo>
                      <a:lnTo>
                        <a:pt x="236" y="290"/>
                      </a:lnTo>
                      <a:lnTo>
                        <a:pt x="236" y="298"/>
                      </a:lnTo>
                      <a:lnTo>
                        <a:pt x="230" y="304"/>
                      </a:lnTo>
                      <a:lnTo>
                        <a:pt x="220" y="306"/>
                      </a:lnTo>
                      <a:lnTo>
                        <a:pt x="216" y="314"/>
                      </a:lnTo>
                      <a:lnTo>
                        <a:pt x="222" y="322"/>
                      </a:lnTo>
                      <a:lnTo>
                        <a:pt x="224" y="326"/>
                      </a:lnTo>
                      <a:lnTo>
                        <a:pt x="218" y="332"/>
                      </a:lnTo>
                      <a:lnTo>
                        <a:pt x="208" y="340"/>
                      </a:lnTo>
                      <a:lnTo>
                        <a:pt x="196" y="348"/>
                      </a:lnTo>
                      <a:lnTo>
                        <a:pt x="176" y="360"/>
                      </a:lnTo>
                      <a:lnTo>
                        <a:pt x="154" y="372"/>
                      </a:lnTo>
                      <a:lnTo>
                        <a:pt x="148" y="378"/>
                      </a:lnTo>
                      <a:lnTo>
                        <a:pt x="146" y="384"/>
                      </a:lnTo>
                      <a:lnTo>
                        <a:pt x="134" y="390"/>
                      </a:lnTo>
                      <a:lnTo>
                        <a:pt x="130" y="394"/>
                      </a:lnTo>
                      <a:lnTo>
                        <a:pt x="116" y="394"/>
                      </a:lnTo>
                      <a:lnTo>
                        <a:pt x="112" y="398"/>
                      </a:lnTo>
                      <a:lnTo>
                        <a:pt x="104" y="402"/>
                      </a:lnTo>
                      <a:lnTo>
                        <a:pt x="98" y="398"/>
                      </a:lnTo>
                      <a:lnTo>
                        <a:pt x="94" y="400"/>
                      </a:lnTo>
                      <a:lnTo>
                        <a:pt x="90" y="408"/>
                      </a:lnTo>
                      <a:lnTo>
                        <a:pt x="84" y="412"/>
                      </a:lnTo>
                      <a:lnTo>
                        <a:pt x="76" y="410"/>
                      </a:lnTo>
                      <a:lnTo>
                        <a:pt x="78" y="402"/>
                      </a:lnTo>
                      <a:lnTo>
                        <a:pt x="84" y="394"/>
                      </a:lnTo>
                      <a:lnTo>
                        <a:pt x="90" y="390"/>
                      </a:lnTo>
                      <a:lnTo>
                        <a:pt x="100" y="388"/>
                      </a:lnTo>
                      <a:lnTo>
                        <a:pt x="110" y="388"/>
                      </a:lnTo>
                      <a:lnTo>
                        <a:pt x="114" y="382"/>
                      </a:lnTo>
                      <a:lnTo>
                        <a:pt x="124" y="378"/>
                      </a:lnTo>
                      <a:lnTo>
                        <a:pt x="140" y="366"/>
                      </a:lnTo>
                      <a:lnTo>
                        <a:pt x="150" y="356"/>
                      </a:lnTo>
                      <a:lnTo>
                        <a:pt x="156" y="354"/>
                      </a:lnTo>
                      <a:lnTo>
                        <a:pt x="160" y="342"/>
                      </a:lnTo>
                      <a:lnTo>
                        <a:pt x="160" y="332"/>
                      </a:lnTo>
                      <a:lnTo>
                        <a:pt x="168" y="328"/>
                      </a:lnTo>
                      <a:lnTo>
                        <a:pt x="170" y="320"/>
                      </a:lnTo>
                      <a:lnTo>
                        <a:pt x="160" y="322"/>
                      </a:lnTo>
                      <a:lnTo>
                        <a:pt x="148" y="328"/>
                      </a:lnTo>
                      <a:lnTo>
                        <a:pt x="142" y="322"/>
                      </a:lnTo>
                      <a:lnTo>
                        <a:pt x="138" y="328"/>
                      </a:lnTo>
                      <a:lnTo>
                        <a:pt x="134" y="330"/>
                      </a:lnTo>
                      <a:lnTo>
                        <a:pt x="126" y="322"/>
                      </a:lnTo>
                      <a:lnTo>
                        <a:pt x="110" y="320"/>
                      </a:lnTo>
                      <a:lnTo>
                        <a:pt x="100" y="328"/>
                      </a:lnTo>
                      <a:lnTo>
                        <a:pt x="90" y="330"/>
                      </a:lnTo>
                      <a:lnTo>
                        <a:pt x="88" y="304"/>
                      </a:lnTo>
                      <a:lnTo>
                        <a:pt x="86" y="296"/>
                      </a:lnTo>
                      <a:lnTo>
                        <a:pt x="86" y="286"/>
                      </a:lnTo>
                      <a:lnTo>
                        <a:pt x="80" y="286"/>
                      </a:lnTo>
                      <a:lnTo>
                        <a:pt x="78" y="296"/>
                      </a:lnTo>
                      <a:lnTo>
                        <a:pt x="74" y="300"/>
                      </a:lnTo>
                      <a:lnTo>
                        <a:pt x="56" y="300"/>
                      </a:lnTo>
                      <a:lnTo>
                        <a:pt x="48" y="292"/>
                      </a:lnTo>
                      <a:lnTo>
                        <a:pt x="40" y="280"/>
                      </a:lnTo>
                      <a:lnTo>
                        <a:pt x="42" y="274"/>
                      </a:lnTo>
                      <a:lnTo>
                        <a:pt x="48" y="274"/>
                      </a:lnTo>
                      <a:lnTo>
                        <a:pt x="40" y="268"/>
                      </a:lnTo>
                      <a:lnTo>
                        <a:pt x="40" y="260"/>
                      </a:lnTo>
                      <a:lnTo>
                        <a:pt x="36" y="268"/>
                      </a:lnTo>
                      <a:lnTo>
                        <a:pt x="24" y="258"/>
                      </a:lnTo>
                      <a:lnTo>
                        <a:pt x="30" y="246"/>
                      </a:lnTo>
                      <a:lnTo>
                        <a:pt x="34" y="242"/>
                      </a:lnTo>
                      <a:lnTo>
                        <a:pt x="46" y="234"/>
                      </a:lnTo>
                      <a:lnTo>
                        <a:pt x="46" y="226"/>
                      </a:lnTo>
                      <a:lnTo>
                        <a:pt x="50" y="220"/>
                      </a:lnTo>
                      <a:lnTo>
                        <a:pt x="58" y="220"/>
                      </a:lnTo>
                      <a:lnTo>
                        <a:pt x="72" y="222"/>
                      </a:lnTo>
                      <a:lnTo>
                        <a:pt x="80" y="214"/>
                      </a:lnTo>
                      <a:lnTo>
                        <a:pt x="88" y="210"/>
                      </a:lnTo>
                      <a:lnTo>
                        <a:pt x="110" y="208"/>
                      </a:lnTo>
                      <a:lnTo>
                        <a:pt x="108" y="194"/>
                      </a:lnTo>
                      <a:lnTo>
                        <a:pt x="102" y="184"/>
                      </a:lnTo>
                      <a:lnTo>
                        <a:pt x="108" y="178"/>
                      </a:lnTo>
                      <a:lnTo>
                        <a:pt x="104" y="174"/>
                      </a:lnTo>
                      <a:lnTo>
                        <a:pt x="94" y="174"/>
                      </a:lnTo>
                      <a:lnTo>
                        <a:pt x="86" y="180"/>
                      </a:lnTo>
                      <a:lnTo>
                        <a:pt x="76" y="186"/>
                      </a:lnTo>
                      <a:lnTo>
                        <a:pt x="22" y="184"/>
                      </a:lnTo>
                      <a:lnTo>
                        <a:pt x="14" y="176"/>
                      </a:lnTo>
                      <a:lnTo>
                        <a:pt x="20" y="168"/>
                      </a:lnTo>
                      <a:lnTo>
                        <a:pt x="20" y="164"/>
                      </a:lnTo>
                      <a:lnTo>
                        <a:pt x="4" y="164"/>
                      </a:lnTo>
                      <a:lnTo>
                        <a:pt x="0" y="156"/>
                      </a:lnTo>
                      <a:lnTo>
                        <a:pt x="10" y="150"/>
                      </a:lnTo>
                      <a:lnTo>
                        <a:pt x="22" y="140"/>
                      </a:lnTo>
                      <a:lnTo>
                        <a:pt x="36" y="136"/>
                      </a:lnTo>
                      <a:lnTo>
                        <a:pt x="52" y="130"/>
                      </a:lnTo>
                      <a:lnTo>
                        <a:pt x="60" y="132"/>
                      </a:lnTo>
                      <a:lnTo>
                        <a:pt x="62" y="140"/>
                      </a:lnTo>
                      <a:lnTo>
                        <a:pt x="72" y="146"/>
                      </a:lnTo>
                      <a:lnTo>
                        <a:pt x="88" y="144"/>
                      </a:lnTo>
                      <a:lnTo>
                        <a:pt x="100" y="142"/>
                      </a:lnTo>
                      <a:lnTo>
                        <a:pt x="114" y="136"/>
                      </a:lnTo>
                      <a:lnTo>
                        <a:pt x="118" y="130"/>
                      </a:lnTo>
                      <a:lnTo>
                        <a:pt x="108" y="128"/>
                      </a:lnTo>
                      <a:lnTo>
                        <a:pt x="102" y="132"/>
                      </a:lnTo>
                      <a:lnTo>
                        <a:pt x="88" y="130"/>
                      </a:lnTo>
                      <a:lnTo>
                        <a:pt x="88" y="122"/>
                      </a:lnTo>
                      <a:lnTo>
                        <a:pt x="92" y="118"/>
                      </a:lnTo>
                      <a:lnTo>
                        <a:pt x="84" y="116"/>
                      </a:lnTo>
                      <a:lnTo>
                        <a:pt x="66" y="120"/>
                      </a:lnTo>
                      <a:lnTo>
                        <a:pt x="60" y="108"/>
                      </a:lnTo>
                      <a:lnTo>
                        <a:pt x="50" y="100"/>
                      </a:lnTo>
                      <a:lnTo>
                        <a:pt x="44" y="94"/>
                      </a:lnTo>
                      <a:lnTo>
                        <a:pt x="38" y="90"/>
                      </a:lnTo>
                      <a:lnTo>
                        <a:pt x="26" y="90"/>
                      </a:lnTo>
                      <a:lnTo>
                        <a:pt x="20" y="82"/>
                      </a:lnTo>
                      <a:lnTo>
                        <a:pt x="22" y="68"/>
                      </a:lnTo>
                      <a:lnTo>
                        <a:pt x="58" y="64"/>
                      </a:lnTo>
                      <a:lnTo>
                        <a:pt x="70" y="54"/>
                      </a:lnTo>
                      <a:lnTo>
                        <a:pt x="74" y="42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20" y="20"/>
                      </a:lnTo>
                      <a:lnTo>
                        <a:pt x="128" y="20"/>
                      </a:lnTo>
                      <a:lnTo>
                        <a:pt x="132" y="12"/>
                      </a:lnTo>
                      <a:lnTo>
                        <a:pt x="158" y="10"/>
                      </a:lnTo>
                      <a:lnTo>
                        <a:pt x="176" y="0"/>
                      </a:lnTo>
                      <a:lnTo>
                        <a:pt x="190" y="2"/>
                      </a:lnTo>
                      <a:lnTo>
                        <a:pt x="186" y="8"/>
                      </a:lnTo>
                      <a:lnTo>
                        <a:pt x="190" y="14"/>
                      </a:lnTo>
                      <a:lnTo>
                        <a:pt x="204" y="8"/>
                      </a:lnTo>
                      <a:lnTo>
                        <a:pt x="212" y="12"/>
                      </a:lnTo>
                      <a:lnTo>
                        <a:pt x="244" y="16"/>
                      </a:lnTo>
                      <a:lnTo>
                        <a:pt x="244" y="22"/>
                      </a:lnTo>
                      <a:lnTo>
                        <a:pt x="268" y="24"/>
                      </a:lnTo>
                      <a:lnTo>
                        <a:pt x="296" y="24"/>
                      </a:lnTo>
                      <a:lnTo>
                        <a:pt x="318" y="30"/>
                      </a:lnTo>
                      <a:lnTo>
                        <a:pt x="344" y="36"/>
                      </a:lnTo>
                      <a:lnTo>
                        <a:pt x="364" y="40"/>
                      </a:lnTo>
                      <a:lnTo>
                        <a:pt x="394" y="36"/>
                      </a:lnTo>
                      <a:lnTo>
                        <a:pt x="400" y="40"/>
                      </a:lnTo>
                      <a:lnTo>
                        <a:pt x="420" y="48"/>
                      </a:lnTo>
                      <a:lnTo>
                        <a:pt x="420" y="288"/>
                      </a:lnTo>
                      <a:lnTo>
                        <a:pt x="430" y="292"/>
                      </a:lnTo>
                      <a:lnTo>
                        <a:pt x="438" y="288"/>
                      </a:lnTo>
                      <a:lnTo>
                        <a:pt x="446" y="286"/>
                      </a:lnTo>
                      <a:lnTo>
                        <a:pt x="454" y="296"/>
                      </a:lnTo>
                      <a:lnTo>
                        <a:pt x="470" y="308"/>
                      </a:lnTo>
                      <a:lnTo>
                        <a:pt x="478" y="316"/>
                      </a:lnTo>
                      <a:lnTo>
                        <a:pt x="488" y="314"/>
                      </a:lnTo>
                      <a:lnTo>
                        <a:pt x="490" y="308"/>
                      </a:lnTo>
                      <a:lnTo>
                        <a:pt x="498" y="304"/>
                      </a:lnTo>
                      <a:lnTo>
                        <a:pt x="508" y="300"/>
                      </a:lnTo>
                      <a:lnTo>
                        <a:pt x="520" y="312"/>
                      </a:lnTo>
                      <a:lnTo>
                        <a:pt x="530" y="322"/>
                      </a:lnTo>
                      <a:lnTo>
                        <a:pt x="546" y="338"/>
                      </a:lnTo>
                      <a:lnTo>
                        <a:pt x="556" y="358"/>
                      </a:lnTo>
                      <a:lnTo>
                        <a:pt x="566" y="370"/>
                      </a:lnTo>
                      <a:lnTo>
                        <a:pt x="578" y="378"/>
                      </a:lnTo>
                      <a:lnTo>
                        <a:pt x="592" y="386"/>
                      </a:lnTo>
                      <a:lnTo>
                        <a:pt x="594" y="394"/>
                      </a:lnTo>
                      <a:lnTo>
                        <a:pt x="590" y="410"/>
                      </a:lnTo>
                      <a:lnTo>
                        <a:pt x="576" y="414"/>
                      </a:lnTo>
                      <a:lnTo>
                        <a:pt x="580" y="404"/>
                      </a:lnTo>
                      <a:lnTo>
                        <a:pt x="582" y="394"/>
                      </a:lnTo>
                      <a:lnTo>
                        <a:pt x="576" y="392"/>
                      </a:lnTo>
                      <a:lnTo>
                        <a:pt x="570" y="386"/>
                      </a:lnTo>
                      <a:lnTo>
                        <a:pt x="568" y="384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3" name="Freeform 16"/>
                <p:cNvSpPr>
                  <a:spLocks/>
                </p:cNvSpPr>
                <p:nvPr/>
              </p:nvSpPr>
              <p:spPr bwMode="gray">
                <a:xfrm>
                  <a:off x="250" y="1527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0" y="4"/>
                    </a:cxn>
                    <a:cxn ang="0">
                      <a:pos x="14" y="6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2" y="20"/>
                    </a:cxn>
                    <a:cxn ang="0">
                      <a:pos x="8" y="26"/>
                    </a:cxn>
                    <a:cxn ang="0">
                      <a:pos x="26" y="24"/>
                    </a:cxn>
                    <a:cxn ang="0">
                      <a:pos x="32" y="16"/>
                    </a:cxn>
                    <a:cxn ang="0">
                      <a:pos x="38" y="10"/>
                    </a:cxn>
                    <a:cxn ang="0">
                      <a:pos x="34" y="0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26">
                      <a:moveTo>
                        <a:pt x="28" y="2"/>
                      </a:moveTo>
                      <a:lnTo>
                        <a:pt x="20" y="4"/>
                      </a:ln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2" y="20"/>
                      </a:lnTo>
                      <a:lnTo>
                        <a:pt x="8" y="26"/>
                      </a:lnTo>
                      <a:lnTo>
                        <a:pt x="26" y="24"/>
                      </a:lnTo>
                      <a:lnTo>
                        <a:pt x="32" y="16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4" name="Freeform 17"/>
                <p:cNvSpPr>
                  <a:spLocks/>
                </p:cNvSpPr>
                <p:nvPr/>
              </p:nvSpPr>
              <p:spPr bwMode="gray">
                <a:xfrm>
                  <a:off x="50" y="1473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6" y="4"/>
                    </a:cxn>
                    <a:cxn ang="0">
                      <a:pos x="26" y="8"/>
                    </a:cxn>
                    <a:cxn ang="0">
                      <a:pos x="22" y="16"/>
                    </a:cxn>
                    <a:cxn ang="0">
                      <a:pos x="14" y="14"/>
                    </a:cxn>
                    <a:cxn ang="0">
                      <a:pos x="10" y="16"/>
                    </a:cxn>
                    <a:cxn ang="0">
                      <a:pos x="4" y="10"/>
                    </a:cxn>
                    <a:cxn ang="0">
                      <a:pos x="0" y="6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6" h="16">
                      <a:moveTo>
                        <a:pt x="22" y="0"/>
                      </a:move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2" y="16"/>
                      </a:lnTo>
                      <a:lnTo>
                        <a:pt x="14" y="14"/>
                      </a:lnTo>
                      <a:lnTo>
                        <a:pt x="10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5" name="Freeform 18"/>
                <p:cNvSpPr>
                  <a:spLocks/>
                </p:cNvSpPr>
                <p:nvPr/>
              </p:nvSpPr>
              <p:spPr bwMode="gray">
                <a:xfrm>
                  <a:off x="540" y="1525"/>
                  <a:ext cx="2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16" y="6"/>
                    </a:cxn>
                    <a:cxn ang="0">
                      <a:pos x="18" y="20"/>
                    </a:cxn>
                    <a:cxn ang="0">
                      <a:pos x="24" y="30"/>
                    </a:cxn>
                    <a:cxn ang="0">
                      <a:pos x="24" y="40"/>
                    </a:cxn>
                    <a:cxn ang="0">
                      <a:pos x="16" y="32"/>
                    </a:cxn>
                    <a:cxn ang="0">
                      <a:pos x="8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40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8" y="20"/>
                      </a:lnTo>
                      <a:lnTo>
                        <a:pt x="24" y="30"/>
                      </a:lnTo>
                      <a:lnTo>
                        <a:pt x="24" y="40"/>
                      </a:lnTo>
                      <a:lnTo>
                        <a:pt x="16" y="32"/>
                      </a:lnTo>
                      <a:lnTo>
                        <a:pt x="8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6" name="Freeform 19"/>
                <p:cNvSpPr>
                  <a:spLocks/>
                </p:cNvSpPr>
                <p:nvPr/>
              </p:nvSpPr>
              <p:spPr bwMode="gray">
                <a:xfrm>
                  <a:off x="584" y="156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14" y="14"/>
                    </a:cxn>
                    <a:cxn ang="0">
                      <a:pos x="22" y="24"/>
                    </a:cxn>
                    <a:cxn ang="0">
                      <a:pos x="22" y="32"/>
                    </a:cxn>
                    <a:cxn ang="0">
                      <a:pos x="18" y="38"/>
                    </a:cxn>
                    <a:cxn ang="0">
                      <a:pos x="12" y="30"/>
                    </a:cxn>
                    <a:cxn ang="0">
                      <a:pos x="6" y="24"/>
                    </a:cxn>
                    <a:cxn ang="0">
                      <a:pos x="4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2" h="3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4" y="14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18" y="38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7" name="Freeform 20"/>
                <p:cNvSpPr>
                  <a:spLocks/>
                </p:cNvSpPr>
                <p:nvPr/>
              </p:nvSpPr>
              <p:spPr bwMode="gray">
                <a:xfrm>
                  <a:off x="588" y="1615"/>
                  <a:ext cx="26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8" y="4"/>
                    </a:cxn>
                    <a:cxn ang="0">
                      <a:pos x="20" y="8"/>
                    </a:cxn>
                    <a:cxn ang="0">
                      <a:pos x="18" y="16"/>
                    </a:cxn>
                    <a:cxn ang="0">
                      <a:pos x="22" y="22"/>
                    </a:cxn>
                    <a:cxn ang="0">
                      <a:pos x="26" y="34"/>
                    </a:cxn>
                    <a:cxn ang="0">
                      <a:pos x="18" y="32"/>
                    </a:cxn>
                    <a:cxn ang="0">
                      <a:pos x="8" y="20"/>
                    </a:cxn>
                    <a:cxn ang="0">
                      <a:pos x="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34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22" y="22"/>
                      </a:lnTo>
                      <a:lnTo>
                        <a:pt x="26" y="34"/>
                      </a:lnTo>
                      <a:lnTo>
                        <a:pt x="18" y="3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8" name="Freeform 21"/>
                <p:cNvSpPr>
                  <a:spLocks/>
                </p:cNvSpPr>
                <p:nvPr/>
              </p:nvSpPr>
              <p:spPr bwMode="gray">
                <a:xfrm>
                  <a:off x="84" y="1591"/>
                  <a:ext cx="32" cy="20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8" y="10"/>
                    </a:cxn>
                    <a:cxn ang="0">
                      <a:pos x="22" y="12"/>
                    </a:cxn>
                    <a:cxn ang="0">
                      <a:pos x="12" y="14"/>
                    </a:cxn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6" y="8"/>
                    </a:cxn>
                    <a:cxn ang="0">
                      <a:pos x="14" y="4"/>
                    </a:cxn>
                    <a:cxn ang="0">
                      <a:pos x="26" y="0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32" h="20">
                      <a:moveTo>
                        <a:pt x="32" y="4"/>
                      </a:moveTo>
                      <a:lnTo>
                        <a:pt x="28" y="10"/>
                      </a:lnTo>
                      <a:lnTo>
                        <a:pt x="22" y="12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9" name="Freeform 22"/>
                <p:cNvSpPr>
                  <a:spLocks/>
                </p:cNvSpPr>
                <p:nvPr/>
              </p:nvSpPr>
              <p:spPr bwMode="gray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0" name="Freeform 23"/>
                <p:cNvSpPr>
                  <a:spLocks/>
                </p:cNvSpPr>
                <p:nvPr/>
              </p:nvSpPr>
              <p:spPr bwMode="gray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1" name="Freeform 46"/>
                <p:cNvSpPr>
                  <a:spLocks/>
                </p:cNvSpPr>
                <p:nvPr/>
              </p:nvSpPr>
              <p:spPr bwMode="gray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gray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3" name="Freeform 48"/>
                <p:cNvSpPr>
                  <a:spLocks/>
                </p:cNvSpPr>
                <p:nvPr/>
              </p:nvSpPr>
              <p:spPr bwMode="gray">
                <a:xfrm>
                  <a:off x="576" y="1551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4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0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1" name="Freeform 52"/>
              <p:cNvSpPr>
                <a:spLocks/>
              </p:cNvSpPr>
              <p:nvPr/>
            </p:nvSpPr>
            <p:spPr bwMode="gray">
              <a:xfrm>
                <a:off x="3443125" y="3255823"/>
                <a:ext cx="1227661" cy="603062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30" y="20"/>
                  </a:cxn>
                  <a:cxn ang="0">
                    <a:pos x="472" y="8"/>
                  </a:cxn>
                  <a:cxn ang="0">
                    <a:pos x="550" y="28"/>
                  </a:cxn>
                  <a:cxn ang="0">
                    <a:pos x="516" y="52"/>
                  </a:cxn>
                  <a:cxn ang="0">
                    <a:pos x="562" y="48"/>
                  </a:cxn>
                  <a:cxn ang="0">
                    <a:pos x="604" y="56"/>
                  </a:cxn>
                  <a:cxn ang="0">
                    <a:pos x="636" y="68"/>
                  </a:cxn>
                  <a:cxn ang="0">
                    <a:pos x="600" y="68"/>
                  </a:cxn>
                  <a:cxn ang="0">
                    <a:pos x="588" y="94"/>
                  </a:cxn>
                  <a:cxn ang="0">
                    <a:pos x="584" y="154"/>
                  </a:cxn>
                  <a:cxn ang="0">
                    <a:pos x="608" y="112"/>
                  </a:cxn>
                  <a:cxn ang="0">
                    <a:pos x="620" y="84"/>
                  </a:cxn>
                  <a:cxn ang="0">
                    <a:pos x="654" y="90"/>
                  </a:cxn>
                  <a:cxn ang="0">
                    <a:pos x="652" y="112"/>
                  </a:cxn>
                  <a:cxn ang="0">
                    <a:pos x="662" y="134"/>
                  </a:cxn>
                  <a:cxn ang="0">
                    <a:pos x="690" y="148"/>
                  </a:cxn>
                  <a:cxn ang="0">
                    <a:pos x="720" y="124"/>
                  </a:cxn>
                  <a:cxn ang="0">
                    <a:pos x="766" y="100"/>
                  </a:cxn>
                  <a:cxn ang="0">
                    <a:pos x="858" y="74"/>
                  </a:cxn>
                  <a:cxn ang="0">
                    <a:pos x="900" y="44"/>
                  </a:cxn>
                  <a:cxn ang="0">
                    <a:pos x="912" y="90"/>
                  </a:cxn>
                  <a:cxn ang="0">
                    <a:pos x="864" y="110"/>
                  </a:cxn>
                  <a:cxn ang="0">
                    <a:pos x="862" y="148"/>
                  </a:cxn>
                  <a:cxn ang="0">
                    <a:pos x="804" y="166"/>
                  </a:cxn>
                  <a:cxn ang="0">
                    <a:pos x="782" y="198"/>
                  </a:cxn>
                  <a:cxn ang="0">
                    <a:pos x="770" y="220"/>
                  </a:cxn>
                  <a:cxn ang="0">
                    <a:pos x="760" y="214"/>
                  </a:cxn>
                  <a:cxn ang="0">
                    <a:pos x="762" y="234"/>
                  </a:cxn>
                  <a:cxn ang="0">
                    <a:pos x="762" y="270"/>
                  </a:cxn>
                  <a:cxn ang="0">
                    <a:pos x="724" y="298"/>
                  </a:cxn>
                  <a:cxn ang="0">
                    <a:pos x="682" y="350"/>
                  </a:cxn>
                  <a:cxn ang="0">
                    <a:pos x="704" y="424"/>
                  </a:cxn>
                  <a:cxn ang="0">
                    <a:pos x="680" y="428"/>
                  </a:cxn>
                  <a:cxn ang="0">
                    <a:pos x="664" y="382"/>
                  </a:cxn>
                  <a:cxn ang="0">
                    <a:pos x="626" y="372"/>
                  </a:cxn>
                  <a:cxn ang="0">
                    <a:pos x="566" y="354"/>
                  </a:cxn>
                  <a:cxn ang="0">
                    <a:pos x="560" y="374"/>
                  </a:cxn>
                  <a:cxn ang="0">
                    <a:pos x="516" y="368"/>
                  </a:cxn>
                  <a:cxn ang="0">
                    <a:pos x="484" y="372"/>
                  </a:cxn>
                  <a:cxn ang="0">
                    <a:pos x="454" y="388"/>
                  </a:cxn>
                  <a:cxn ang="0">
                    <a:pos x="430" y="420"/>
                  </a:cxn>
                  <a:cxn ang="0">
                    <a:pos x="390" y="400"/>
                  </a:cxn>
                  <a:cxn ang="0">
                    <a:pos x="344" y="368"/>
                  </a:cxn>
                  <a:cxn ang="0">
                    <a:pos x="302" y="346"/>
                  </a:cxn>
                  <a:cxn ang="0">
                    <a:pos x="192" y="334"/>
                  </a:cxn>
                  <a:cxn ang="0">
                    <a:pos x="104" y="298"/>
                  </a:cxn>
                  <a:cxn ang="0">
                    <a:pos x="58" y="272"/>
                  </a:cxn>
                  <a:cxn ang="0">
                    <a:pos x="32" y="228"/>
                  </a:cxn>
                  <a:cxn ang="0">
                    <a:pos x="10" y="186"/>
                  </a:cxn>
                  <a:cxn ang="0">
                    <a:pos x="6" y="112"/>
                  </a:cxn>
                  <a:cxn ang="0">
                    <a:pos x="8" y="42"/>
                  </a:cxn>
                </a:cxnLst>
                <a:rect l="0" t="0" r="r" b="b"/>
                <a:pathLst>
                  <a:path w="912" h="448">
                    <a:moveTo>
                      <a:pt x="4" y="38"/>
                    </a:moveTo>
                    <a:lnTo>
                      <a:pt x="0" y="28"/>
                    </a:lnTo>
                    <a:lnTo>
                      <a:pt x="8" y="24"/>
                    </a:lnTo>
                    <a:lnTo>
                      <a:pt x="18" y="28"/>
                    </a:lnTo>
                    <a:lnTo>
                      <a:pt x="24" y="30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4" y="38"/>
                    </a:lnTo>
                    <a:lnTo>
                      <a:pt x="36" y="28"/>
                    </a:lnTo>
                    <a:lnTo>
                      <a:pt x="30" y="20"/>
                    </a:lnTo>
                    <a:lnTo>
                      <a:pt x="30" y="8"/>
                    </a:lnTo>
                    <a:lnTo>
                      <a:pt x="460" y="8"/>
                    </a:lnTo>
                    <a:lnTo>
                      <a:pt x="462" y="0"/>
                    </a:lnTo>
                    <a:lnTo>
                      <a:pt x="470" y="0"/>
                    </a:lnTo>
                    <a:lnTo>
                      <a:pt x="472" y="8"/>
                    </a:lnTo>
                    <a:lnTo>
                      <a:pt x="476" y="12"/>
                    </a:lnTo>
                    <a:lnTo>
                      <a:pt x="488" y="16"/>
                    </a:lnTo>
                    <a:lnTo>
                      <a:pt x="512" y="20"/>
                    </a:lnTo>
                    <a:lnTo>
                      <a:pt x="526" y="24"/>
                    </a:lnTo>
                    <a:lnTo>
                      <a:pt x="550" y="28"/>
                    </a:lnTo>
                    <a:lnTo>
                      <a:pt x="548" y="32"/>
                    </a:lnTo>
                    <a:lnTo>
                      <a:pt x="536" y="36"/>
                    </a:lnTo>
                    <a:lnTo>
                      <a:pt x="528" y="40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26" y="56"/>
                    </a:lnTo>
                    <a:lnTo>
                      <a:pt x="540" y="56"/>
                    </a:lnTo>
                    <a:lnTo>
                      <a:pt x="552" y="56"/>
                    </a:lnTo>
                    <a:lnTo>
                      <a:pt x="558" y="52"/>
                    </a:lnTo>
                    <a:lnTo>
                      <a:pt x="562" y="48"/>
                    </a:lnTo>
                    <a:lnTo>
                      <a:pt x="570" y="42"/>
                    </a:lnTo>
                    <a:lnTo>
                      <a:pt x="574" y="48"/>
                    </a:lnTo>
                    <a:lnTo>
                      <a:pt x="584" y="54"/>
                    </a:lnTo>
                    <a:lnTo>
                      <a:pt x="594" y="58"/>
                    </a:lnTo>
                    <a:lnTo>
                      <a:pt x="604" y="56"/>
                    </a:lnTo>
                    <a:lnTo>
                      <a:pt x="612" y="56"/>
                    </a:lnTo>
                    <a:lnTo>
                      <a:pt x="622" y="54"/>
                    </a:lnTo>
                    <a:lnTo>
                      <a:pt x="628" y="58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28" y="64"/>
                    </a:lnTo>
                    <a:lnTo>
                      <a:pt x="618" y="64"/>
                    </a:lnTo>
                    <a:lnTo>
                      <a:pt x="610" y="70"/>
                    </a:lnTo>
                    <a:lnTo>
                      <a:pt x="604" y="72"/>
                    </a:lnTo>
                    <a:lnTo>
                      <a:pt x="600" y="68"/>
                    </a:lnTo>
                    <a:lnTo>
                      <a:pt x="596" y="72"/>
                    </a:lnTo>
                    <a:lnTo>
                      <a:pt x="588" y="80"/>
                    </a:lnTo>
                    <a:lnTo>
                      <a:pt x="578" y="88"/>
                    </a:lnTo>
                    <a:lnTo>
                      <a:pt x="580" y="96"/>
                    </a:lnTo>
                    <a:lnTo>
                      <a:pt x="588" y="94"/>
                    </a:lnTo>
                    <a:lnTo>
                      <a:pt x="592" y="86"/>
                    </a:lnTo>
                    <a:lnTo>
                      <a:pt x="584" y="104"/>
                    </a:lnTo>
                    <a:lnTo>
                      <a:pt x="580" y="128"/>
                    </a:lnTo>
                    <a:lnTo>
                      <a:pt x="580" y="140"/>
                    </a:lnTo>
                    <a:lnTo>
                      <a:pt x="584" y="154"/>
                    </a:lnTo>
                    <a:lnTo>
                      <a:pt x="594" y="152"/>
                    </a:lnTo>
                    <a:lnTo>
                      <a:pt x="604" y="144"/>
                    </a:lnTo>
                    <a:lnTo>
                      <a:pt x="608" y="134"/>
                    </a:lnTo>
                    <a:lnTo>
                      <a:pt x="608" y="122"/>
                    </a:lnTo>
                    <a:lnTo>
                      <a:pt x="608" y="112"/>
                    </a:lnTo>
                    <a:lnTo>
                      <a:pt x="608" y="100"/>
                    </a:lnTo>
                    <a:lnTo>
                      <a:pt x="608" y="92"/>
                    </a:lnTo>
                    <a:lnTo>
                      <a:pt x="610" y="88"/>
                    </a:lnTo>
                    <a:lnTo>
                      <a:pt x="616" y="88"/>
                    </a:lnTo>
                    <a:lnTo>
                      <a:pt x="620" y="84"/>
                    </a:lnTo>
                    <a:lnTo>
                      <a:pt x="624" y="78"/>
                    </a:lnTo>
                    <a:lnTo>
                      <a:pt x="632" y="76"/>
                    </a:lnTo>
                    <a:lnTo>
                      <a:pt x="640" y="80"/>
                    </a:lnTo>
                    <a:lnTo>
                      <a:pt x="650" y="82"/>
                    </a:lnTo>
                    <a:lnTo>
                      <a:pt x="654" y="90"/>
                    </a:lnTo>
                    <a:lnTo>
                      <a:pt x="652" y="100"/>
                    </a:lnTo>
                    <a:lnTo>
                      <a:pt x="648" y="108"/>
                    </a:lnTo>
                    <a:lnTo>
                      <a:pt x="644" y="112"/>
                    </a:lnTo>
                    <a:lnTo>
                      <a:pt x="646" y="116"/>
                    </a:lnTo>
                    <a:lnTo>
                      <a:pt x="652" y="112"/>
                    </a:lnTo>
                    <a:lnTo>
                      <a:pt x="658" y="108"/>
                    </a:lnTo>
                    <a:lnTo>
                      <a:pt x="664" y="110"/>
                    </a:lnTo>
                    <a:lnTo>
                      <a:pt x="664" y="120"/>
                    </a:lnTo>
                    <a:lnTo>
                      <a:pt x="662" y="126"/>
                    </a:lnTo>
                    <a:lnTo>
                      <a:pt x="662" y="134"/>
                    </a:lnTo>
                    <a:lnTo>
                      <a:pt x="656" y="140"/>
                    </a:lnTo>
                    <a:lnTo>
                      <a:pt x="652" y="148"/>
                    </a:lnTo>
                    <a:lnTo>
                      <a:pt x="660" y="154"/>
                    </a:lnTo>
                    <a:lnTo>
                      <a:pt x="678" y="154"/>
                    </a:lnTo>
                    <a:lnTo>
                      <a:pt x="690" y="148"/>
                    </a:lnTo>
                    <a:lnTo>
                      <a:pt x="702" y="144"/>
                    </a:lnTo>
                    <a:lnTo>
                      <a:pt x="714" y="138"/>
                    </a:lnTo>
                    <a:lnTo>
                      <a:pt x="720" y="136"/>
                    </a:lnTo>
                    <a:lnTo>
                      <a:pt x="722" y="130"/>
                    </a:lnTo>
                    <a:lnTo>
                      <a:pt x="720" y="124"/>
                    </a:lnTo>
                    <a:lnTo>
                      <a:pt x="722" y="120"/>
                    </a:lnTo>
                    <a:lnTo>
                      <a:pt x="744" y="122"/>
                    </a:lnTo>
                    <a:lnTo>
                      <a:pt x="756" y="120"/>
                    </a:lnTo>
                    <a:lnTo>
                      <a:pt x="766" y="112"/>
                    </a:lnTo>
                    <a:lnTo>
                      <a:pt x="766" y="100"/>
                    </a:lnTo>
                    <a:lnTo>
                      <a:pt x="774" y="94"/>
                    </a:lnTo>
                    <a:lnTo>
                      <a:pt x="782" y="88"/>
                    </a:lnTo>
                    <a:lnTo>
                      <a:pt x="840" y="88"/>
                    </a:lnTo>
                    <a:lnTo>
                      <a:pt x="852" y="82"/>
                    </a:lnTo>
                    <a:lnTo>
                      <a:pt x="858" y="74"/>
                    </a:lnTo>
                    <a:lnTo>
                      <a:pt x="862" y="58"/>
                    </a:lnTo>
                    <a:lnTo>
                      <a:pt x="870" y="44"/>
                    </a:lnTo>
                    <a:lnTo>
                      <a:pt x="878" y="36"/>
                    </a:lnTo>
                    <a:lnTo>
                      <a:pt x="886" y="40"/>
                    </a:lnTo>
                    <a:lnTo>
                      <a:pt x="900" y="44"/>
                    </a:lnTo>
                    <a:lnTo>
                      <a:pt x="902" y="52"/>
                    </a:lnTo>
                    <a:lnTo>
                      <a:pt x="900" y="68"/>
                    </a:lnTo>
                    <a:lnTo>
                      <a:pt x="902" y="76"/>
                    </a:lnTo>
                    <a:lnTo>
                      <a:pt x="908" y="82"/>
                    </a:lnTo>
                    <a:lnTo>
                      <a:pt x="912" y="90"/>
                    </a:lnTo>
                    <a:lnTo>
                      <a:pt x="908" y="96"/>
                    </a:lnTo>
                    <a:lnTo>
                      <a:pt x="896" y="96"/>
                    </a:lnTo>
                    <a:lnTo>
                      <a:pt x="884" y="98"/>
                    </a:lnTo>
                    <a:lnTo>
                      <a:pt x="874" y="104"/>
                    </a:lnTo>
                    <a:lnTo>
                      <a:pt x="864" y="110"/>
                    </a:lnTo>
                    <a:lnTo>
                      <a:pt x="858" y="124"/>
                    </a:lnTo>
                    <a:lnTo>
                      <a:pt x="850" y="134"/>
                    </a:lnTo>
                    <a:lnTo>
                      <a:pt x="850" y="142"/>
                    </a:lnTo>
                    <a:lnTo>
                      <a:pt x="854" y="146"/>
                    </a:lnTo>
                    <a:lnTo>
                      <a:pt x="862" y="148"/>
                    </a:lnTo>
                    <a:lnTo>
                      <a:pt x="854" y="154"/>
                    </a:lnTo>
                    <a:lnTo>
                      <a:pt x="848" y="154"/>
                    </a:lnTo>
                    <a:lnTo>
                      <a:pt x="838" y="158"/>
                    </a:lnTo>
                    <a:lnTo>
                      <a:pt x="822" y="162"/>
                    </a:lnTo>
                    <a:lnTo>
                      <a:pt x="804" y="166"/>
                    </a:lnTo>
                    <a:lnTo>
                      <a:pt x="800" y="170"/>
                    </a:lnTo>
                    <a:lnTo>
                      <a:pt x="802" y="182"/>
                    </a:lnTo>
                    <a:lnTo>
                      <a:pt x="796" y="190"/>
                    </a:lnTo>
                    <a:lnTo>
                      <a:pt x="790" y="200"/>
                    </a:lnTo>
                    <a:lnTo>
                      <a:pt x="782" y="198"/>
                    </a:lnTo>
                    <a:lnTo>
                      <a:pt x="786" y="210"/>
                    </a:lnTo>
                    <a:lnTo>
                      <a:pt x="782" y="218"/>
                    </a:lnTo>
                    <a:lnTo>
                      <a:pt x="774" y="228"/>
                    </a:lnTo>
                    <a:lnTo>
                      <a:pt x="770" y="234"/>
                    </a:lnTo>
                    <a:lnTo>
                      <a:pt x="770" y="220"/>
                    </a:lnTo>
                    <a:lnTo>
                      <a:pt x="766" y="208"/>
                    </a:lnTo>
                    <a:lnTo>
                      <a:pt x="768" y="198"/>
                    </a:lnTo>
                    <a:lnTo>
                      <a:pt x="764" y="194"/>
                    </a:lnTo>
                    <a:lnTo>
                      <a:pt x="762" y="202"/>
                    </a:lnTo>
                    <a:lnTo>
                      <a:pt x="760" y="214"/>
                    </a:lnTo>
                    <a:lnTo>
                      <a:pt x="754" y="212"/>
                    </a:lnTo>
                    <a:lnTo>
                      <a:pt x="750" y="214"/>
                    </a:lnTo>
                    <a:lnTo>
                      <a:pt x="758" y="222"/>
                    </a:lnTo>
                    <a:lnTo>
                      <a:pt x="764" y="228"/>
                    </a:lnTo>
                    <a:lnTo>
                      <a:pt x="762" y="234"/>
                    </a:lnTo>
                    <a:lnTo>
                      <a:pt x="764" y="244"/>
                    </a:lnTo>
                    <a:lnTo>
                      <a:pt x="770" y="246"/>
                    </a:lnTo>
                    <a:lnTo>
                      <a:pt x="774" y="256"/>
                    </a:lnTo>
                    <a:lnTo>
                      <a:pt x="770" y="264"/>
                    </a:lnTo>
                    <a:lnTo>
                      <a:pt x="762" y="270"/>
                    </a:lnTo>
                    <a:lnTo>
                      <a:pt x="762" y="278"/>
                    </a:lnTo>
                    <a:lnTo>
                      <a:pt x="752" y="280"/>
                    </a:lnTo>
                    <a:lnTo>
                      <a:pt x="738" y="292"/>
                    </a:lnTo>
                    <a:lnTo>
                      <a:pt x="734" y="296"/>
                    </a:lnTo>
                    <a:lnTo>
                      <a:pt x="724" y="298"/>
                    </a:lnTo>
                    <a:lnTo>
                      <a:pt x="714" y="314"/>
                    </a:lnTo>
                    <a:lnTo>
                      <a:pt x="702" y="318"/>
                    </a:lnTo>
                    <a:lnTo>
                      <a:pt x="696" y="326"/>
                    </a:lnTo>
                    <a:lnTo>
                      <a:pt x="686" y="338"/>
                    </a:lnTo>
                    <a:lnTo>
                      <a:pt x="682" y="350"/>
                    </a:lnTo>
                    <a:lnTo>
                      <a:pt x="686" y="364"/>
                    </a:lnTo>
                    <a:lnTo>
                      <a:pt x="692" y="378"/>
                    </a:lnTo>
                    <a:lnTo>
                      <a:pt x="696" y="392"/>
                    </a:lnTo>
                    <a:lnTo>
                      <a:pt x="702" y="406"/>
                    </a:lnTo>
                    <a:lnTo>
                      <a:pt x="704" y="424"/>
                    </a:lnTo>
                    <a:lnTo>
                      <a:pt x="704" y="440"/>
                    </a:lnTo>
                    <a:lnTo>
                      <a:pt x="702" y="448"/>
                    </a:lnTo>
                    <a:lnTo>
                      <a:pt x="694" y="448"/>
                    </a:lnTo>
                    <a:lnTo>
                      <a:pt x="686" y="440"/>
                    </a:lnTo>
                    <a:lnTo>
                      <a:pt x="680" y="428"/>
                    </a:lnTo>
                    <a:lnTo>
                      <a:pt x="672" y="422"/>
                    </a:lnTo>
                    <a:lnTo>
                      <a:pt x="664" y="416"/>
                    </a:lnTo>
                    <a:lnTo>
                      <a:pt x="662" y="404"/>
                    </a:lnTo>
                    <a:lnTo>
                      <a:pt x="662" y="392"/>
                    </a:lnTo>
                    <a:lnTo>
                      <a:pt x="664" y="382"/>
                    </a:lnTo>
                    <a:lnTo>
                      <a:pt x="656" y="374"/>
                    </a:lnTo>
                    <a:lnTo>
                      <a:pt x="650" y="366"/>
                    </a:lnTo>
                    <a:lnTo>
                      <a:pt x="640" y="362"/>
                    </a:lnTo>
                    <a:lnTo>
                      <a:pt x="634" y="364"/>
                    </a:lnTo>
                    <a:lnTo>
                      <a:pt x="626" y="372"/>
                    </a:lnTo>
                    <a:lnTo>
                      <a:pt x="618" y="362"/>
                    </a:lnTo>
                    <a:lnTo>
                      <a:pt x="606" y="360"/>
                    </a:lnTo>
                    <a:lnTo>
                      <a:pt x="592" y="358"/>
                    </a:lnTo>
                    <a:lnTo>
                      <a:pt x="582" y="354"/>
                    </a:lnTo>
                    <a:lnTo>
                      <a:pt x="566" y="354"/>
                    </a:lnTo>
                    <a:lnTo>
                      <a:pt x="552" y="356"/>
                    </a:lnTo>
                    <a:lnTo>
                      <a:pt x="542" y="358"/>
                    </a:lnTo>
                    <a:lnTo>
                      <a:pt x="548" y="364"/>
                    </a:lnTo>
                    <a:lnTo>
                      <a:pt x="554" y="368"/>
                    </a:lnTo>
                    <a:lnTo>
                      <a:pt x="560" y="374"/>
                    </a:lnTo>
                    <a:lnTo>
                      <a:pt x="552" y="376"/>
                    </a:lnTo>
                    <a:lnTo>
                      <a:pt x="544" y="376"/>
                    </a:lnTo>
                    <a:lnTo>
                      <a:pt x="534" y="378"/>
                    </a:lnTo>
                    <a:lnTo>
                      <a:pt x="526" y="372"/>
                    </a:lnTo>
                    <a:lnTo>
                      <a:pt x="516" y="368"/>
                    </a:lnTo>
                    <a:lnTo>
                      <a:pt x="512" y="370"/>
                    </a:lnTo>
                    <a:lnTo>
                      <a:pt x="508" y="372"/>
                    </a:lnTo>
                    <a:lnTo>
                      <a:pt x="498" y="366"/>
                    </a:lnTo>
                    <a:lnTo>
                      <a:pt x="488" y="366"/>
                    </a:lnTo>
                    <a:lnTo>
                      <a:pt x="484" y="372"/>
                    </a:lnTo>
                    <a:lnTo>
                      <a:pt x="476" y="374"/>
                    </a:lnTo>
                    <a:lnTo>
                      <a:pt x="470" y="370"/>
                    </a:lnTo>
                    <a:lnTo>
                      <a:pt x="466" y="378"/>
                    </a:lnTo>
                    <a:lnTo>
                      <a:pt x="460" y="384"/>
                    </a:lnTo>
                    <a:lnTo>
                      <a:pt x="454" y="388"/>
                    </a:lnTo>
                    <a:lnTo>
                      <a:pt x="442" y="388"/>
                    </a:lnTo>
                    <a:lnTo>
                      <a:pt x="438" y="394"/>
                    </a:lnTo>
                    <a:lnTo>
                      <a:pt x="432" y="400"/>
                    </a:lnTo>
                    <a:lnTo>
                      <a:pt x="428" y="408"/>
                    </a:lnTo>
                    <a:lnTo>
                      <a:pt x="430" y="420"/>
                    </a:lnTo>
                    <a:lnTo>
                      <a:pt x="434" y="432"/>
                    </a:lnTo>
                    <a:lnTo>
                      <a:pt x="422" y="430"/>
                    </a:lnTo>
                    <a:lnTo>
                      <a:pt x="406" y="424"/>
                    </a:lnTo>
                    <a:lnTo>
                      <a:pt x="398" y="412"/>
                    </a:lnTo>
                    <a:lnTo>
                      <a:pt x="390" y="400"/>
                    </a:lnTo>
                    <a:lnTo>
                      <a:pt x="380" y="388"/>
                    </a:lnTo>
                    <a:lnTo>
                      <a:pt x="374" y="374"/>
                    </a:lnTo>
                    <a:lnTo>
                      <a:pt x="360" y="368"/>
                    </a:lnTo>
                    <a:lnTo>
                      <a:pt x="352" y="364"/>
                    </a:lnTo>
                    <a:lnTo>
                      <a:pt x="344" y="368"/>
                    </a:lnTo>
                    <a:lnTo>
                      <a:pt x="342" y="378"/>
                    </a:lnTo>
                    <a:lnTo>
                      <a:pt x="330" y="380"/>
                    </a:lnTo>
                    <a:lnTo>
                      <a:pt x="314" y="370"/>
                    </a:lnTo>
                    <a:lnTo>
                      <a:pt x="312" y="354"/>
                    </a:lnTo>
                    <a:lnTo>
                      <a:pt x="302" y="346"/>
                    </a:lnTo>
                    <a:lnTo>
                      <a:pt x="282" y="330"/>
                    </a:lnTo>
                    <a:lnTo>
                      <a:pt x="262" y="334"/>
                    </a:lnTo>
                    <a:lnTo>
                      <a:pt x="254" y="340"/>
                    </a:lnTo>
                    <a:lnTo>
                      <a:pt x="208" y="340"/>
                    </a:lnTo>
                    <a:lnTo>
                      <a:pt x="192" y="334"/>
                    </a:lnTo>
                    <a:lnTo>
                      <a:pt x="166" y="322"/>
                    </a:lnTo>
                    <a:lnTo>
                      <a:pt x="148" y="316"/>
                    </a:lnTo>
                    <a:lnTo>
                      <a:pt x="116" y="318"/>
                    </a:lnTo>
                    <a:lnTo>
                      <a:pt x="112" y="306"/>
                    </a:lnTo>
                    <a:lnTo>
                      <a:pt x="104" y="298"/>
                    </a:lnTo>
                    <a:lnTo>
                      <a:pt x="98" y="294"/>
                    </a:lnTo>
                    <a:lnTo>
                      <a:pt x="84" y="290"/>
                    </a:lnTo>
                    <a:lnTo>
                      <a:pt x="74" y="282"/>
                    </a:lnTo>
                    <a:lnTo>
                      <a:pt x="60" y="286"/>
                    </a:lnTo>
                    <a:lnTo>
                      <a:pt x="58" y="272"/>
                    </a:lnTo>
                    <a:lnTo>
                      <a:pt x="48" y="258"/>
                    </a:lnTo>
                    <a:lnTo>
                      <a:pt x="38" y="248"/>
                    </a:lnTo>
                    <a:lnTo>
                      <a:pt x="42" y="242"/>
                    </a:lnTo>
                    <a:lnTo>
                      <a:pt x="36" y="238"/>
                    </a:lnTo>
                    <a:lnTo>
                      <a:pt x="32" y="228"/>
                    </a:lnTo>
                    <a:lnTo>
                      <a:pt x="38" y="218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0" y="198"/>
                    </a:lnTo>
                    <a:lnTo>
                      <a:pt x="10" y="186"/>
                    </a:lnTo>
                    <a:lnTo>
                      <a:pt x="2" y="178"/>
                    </a:lnTo>
                    <a:lnTo>
                      <a:pt x="2" y="170"/>
                    </a:lnTo>
                    <a:lnTo>
                      <a:pt x="6" y="148"/>
                    </a:lnTo>
                    <a:lnTo>
                      <a:pt x="2" y="122"/>
                    </a:lnTo>
                    <a:lnTo>
                      <a:pt x="6" y="11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  <p:grpSp>
          <p:nvGrpSpPr>
            <p:cNvPr id="65" name="Group 76"/>
            <p:cNvGrpSpPr>
              <a:grpSpLocks/>
            </p:cNvGrpSpPr>
            <p:nvPr/>
          </p:nvGrpSpPr>
          <p:grpSpPr bwMode="gray">
            <a:xfrm>
              <a:off x="4135030" y="3683823"/>
              <a:ext cx="594985" cy="568049"/>
              <a:chOff x="1238" y="2033"/>
              <a:chExt cx="442" cy="422"/>
            </a:xfrm>
            <a:grpFill/>
          </p:grpSpPr>
          <p:sp>
            <p:nvSpPr>
              <p:cNvPr id="66" name="Freeform 62"/>
              <p:cNvSpPr>
                <a:spLocks/>
              </p:cNvSpPr>
              <p:nvPr/>
            </p:nvSpPr>
            <p:spPr bwMode="gray">
              <a:xfrm>
                <a:off x="1238" y="2283"/>
                <a:ext cx="58" cy="64"/>
              </a:xfrm>
              <a:custGeom>
                <a:avLst/>
                <a:gdLst/>
                <a:ahLst/>
                <a:cxnLst>
                  <a:cxn ang="0">
                    <a:pos x="34" y="64"/>
                  </a:cxn>
                  <a:cxn ang="0">
                    <a:pos x="42" y="56"/>
                  </a:cxn>
                  <a:cxn ang="0">
                    <a:pos x="48" y="50"/>
                  </a:cxn>
                  <a:cxn ang="0">
                    <a:pos x="52" y="46"/>
                  </a:cxn>
                  <a:cxn ang="0">
                    <a:pos x="58" y="38"/>
                  </a:cxn>
                  <a:cxn ang="0">
                    <a:pos x="54" y="34"/>
                  </a:cxn>
                  <a:cxn ang="0">
                    <a:pos x="48" y="34"/>
                  </a:cxn>
                  <a:cxn ang="0">
                    <a:pos x="48" y="0"/>
                  </a:cxn>
                  <a:cxn ang="0">
                    <a:pos x="18" y="2"/>
                  </a:cxn>
                  <a:cxn ang="0">
                    <a:pos x="16" y="6"/>
                  </a:cxn>
                  <a:cxn ang="0">
                    <a:pos x="18" y="14"/>
                  </a:cxn>
                  <a:cxn ang="0">
                    <a:pos x="26" y="20"/>
                  </a:cxn>
                  <a:cxn ang="0">
                    <a:pos x="30" y="26"/>
                  </a:cxn>
                  <a:cxn ang="0">
                    <a:pos x="26" y="28"/>
                  </a:cxn>
                  <a:cxn ang="0">
                    <a:pos x="14" y="30"/>
                  </a:cxn>
                  <a:cxn ang="0">
                    <a:pos x="10" y="28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6" y="58"/>
                  </a:cxn>
                  <a:cxn ang="0">
                    <a:pos x="12" y="62"/>
                  </a:cxn>
                  <a:cxn ang="0">
                    <a:pos x="22" y="64"/>
                  </a:cxn>
                  <a:cxn ang="0">
                    <a:pos x="34" y="64"/>
                  </a:cxn>
                </a:cxnLst>
                <a:rect l="0" t="0" r="r" b="b"/>
                <a:pathLst>
                  <a:path w="58" h="64">
                    <a:moveTo>
                      <a:pt x="34" y="64"/>
                    </a:moveTo>
                    <a:lnTo>
                      <a:pt x="42" y="56"/>
                    </a:lnTo>
                    <a:lnTo>
                      <a:pt x="48" y="50"/>
                    </a:lnTo>
                    <a:lnTo>
                      <a:pt x="52" y="46"/>
                    </a:lnTo>
                    <a:lnTo>
                      <a:pt x="58" y="38"/>
                    </a:lnTo>
                    <a:lnTo>
                      <a:pt x="54" y="34"/>
                    </a:lnTo>
                    <a:lnTo>
                      <a:pt x="48" y="34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6" y="58"/>
                    </a:lnTo>
                    <a:lnTo>
                      <a:pt x="12" y="62"/>
                    </a:lnTo>
                    <a:lnTo>
                      <a:pt x="22" y="64"/>
                    </a:lnTo>
                    <a:lnTo>
                      <a:pt x="34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gray">
              <a:xfrm>
                <a:off x="1286" y="2273"/>
                <a:ext cx="12" cy="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10" y="12"/>
                  </a:cxn>
                  <a:cxn ang="0">
                    <a:pos x="10" y="26"/>
                  </a:cxn>
                  <a:cxn ang="0">
                    <a:pos x="10" y="34"/>
                  </a:cxn>
                  <a:cxn ang="0">
                    <a:pos x="6" y="38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6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44">
                    <a:moveTo>
                      <a:pt x="10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gray">
              <a:xfrm>
                <a:off x="1272" y="2337"/>
                <a:ext cx="34" cy="2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2" y="10"/>
                  </a:cxn>
                  <a:cxn ang="0">
                    <a:pos x="34" y="14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16" y="18"/>
                  </a:cxn>
                  <a:cxn ang="0">
                    <a:pos x="8" y="14"/>
                  </a:cxn>
                  <a:cxn ang="0">
                    <a:pos x="0" y="10"/>
                  </a:cxn>
                </a:cxnLst>
                <a:rect l="0" t="0" r="r" b="b"/>
                <a:pathLst>
                  <a:path w="34" h="22">
                    <a:moveTo>
                      <a:pt x="0" y="1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gray">
              <a:xfrm>
                <a:off x="1284" y="2315"/>
                <a:ext cx="96" cy="4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26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4" y="0"/>
                  </a:cxn>
                  <a:cxn ang="0">
                    <a:pos x="74" y="0"/>
                  </a:cxn>
                  <a:cxn ang="0">
                    <a:pos x="80" y="0"/>
                  </a:cxn>
                  <a:cxn ang="0">
                    <a:pos x="84" y="4"/>
                  </a:cxn>
                  <a:cxn ang="0">
                    <a:pos x="96" y="12"/>
                  </a:cxn>
                  <a:cxn ang="0">
                    <a:pos x="94" y="16"/>
                  </a:cxn>
                  <a:cxn ang="0">
                    <a:pos x="88" y="18"/>
                  </a:cxn>
                  <a:cxn ang="0">
                    <a:pos x="80" y="18"/>
                  </a:cxn>
                  <a:cxn ang="0">
                    <a:pos x="70" y="18"/>
                  </a:cxn>
                  <a:cxn ang="0">
                    <a:pos x="64" y="22"/>
                  </a:cxn>
                  <a:cxn ang="0">
                    <a:pos x="56" y="30"/>
                  </a:cxn>
                  <a:cxn ang="0">
                    <a:pos x="48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30" y="42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20" y="32"/>
                  </a:cxn>
                  <a:cxn ang="0">
                    <a:pos x="6" y="26"/>
                  </a:cxn>
                  <a:cxn ang="0">
                    <a:pos x="0" y="22"/>
                  </a:cxn>
                  <a:cxn ang="0">
                    <a:pos x="12" y="6"/>
                  </a:cxn>
                </a:cxnLst>
                <a:rect l="0" t="0" r="r" b="b"/>
                <a:pathLst>
                  <a:path w="96" h="48">
                    <a:moveTo>
                      <a:pt x="12" y="6"/>
                    </a:moveTo>
                    <a:lnTo>
                      <a:pt x="26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4"/>
                    </a:lnTo>
                    <a:lnTo>
                      <a:pt x="96" y="12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4" y="22"/>
                    </a:lnTo>
                    <a:lnTo>
                      <a:pt x="56" y="30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2"/>
                    </a:lnTo>
                    <a:lnTo>
                      <a:pt x="6" y="26"/>
                    </a:lnTo>
                    <a:lnTo>
                      <a:pt x="0" y="2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gray">
              <a:xfrm>
                <a:off x="1314" y="2331"/>
                <a:ext cx="64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44" y="62"/>
                  </a:cxn>
                  <a:cxn ang="0">
                    <a:pos x="26" y="60"/>
                  </a:cxn>
                  <a:cxn ang="0">
                    <a:pos x="14" y="50"/>
                  </a:cxn>
                  <a:cxn ang="0">
                    <a:pos x="6" y="42"/>
                  </a:cxn>
                  <a:cxn ang="0">
                    <a:pos x="0" y="32"/>
                  </a:cxn>
                  <a:cxn ang="0">
                    <a:pos x="10" y="26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34" y="6"/>
                  </a:cxn>
                  <a:cxn ang="0">
                    <a:pos x="40" y="2"/>
                  </a:cxn>
                  <a:cxn ang="0">
                    <a:pos x="50" y="2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64" y="6"/>
                  </a:cxn>
                  <a:cxn ang="0">
                    <a:pos x="62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6" y="52"/>
                  </a:cxn>
                  <a:cxn ang="0">
                    <a:pos x="54" y="66"/>
                  </a:cxn>
                </a:cxnLst>
                <a:rect l="0" t="0" r="r" b="b"/>
                <a:pathLst>
                  <a:path w="64" h="66">
                    <a:moveTo>
                      <a:pt x="54" y="66"/>
                    </a:moveTo>
                    <a:lnTo>
                      <a:pt x="44" y="62"/>
                    </a:lnTo>
                    <a:lnTo>
                      <a:pt x="26" y="60"/>
                    </a:lnTo>
                    <a:lnTo>
                      <a:pt x="14" y="50"/>
                    </a:lnTo>
                    <a:lnTo>
                      <a:pt x="6" y="42"/>
                    </a:lnTo>
                    <a:lnTo>
                      <a:pt x="0" y="32"/>
                    </a:lnTo>
                    <a:lnTo>
                      <a:pt x="10" y="26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34" y="6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62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gray">
              <a:xfrm>
                <a:off x="1338" y="2391"/>
                <a:ext cx="50" cy="44"/>
              </a:xfrm>
              <a:custGeom>
                <a:avLst/>
                <a:gdLst/>
                <a:ahLst/>
                <a:cxnLst>
                  <a:cxn ang="0">
                    <a:pos x="18" y="20"/>
                  </a:cxn>
                  <a:cxn ang="0">
                    <a:pos x="12" y="16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0"/>
                  </a:cxn>
                  <a:cxn ang="0">
                    <a:pos x="42" y="18"/>
                  </a:cxn>
                  <a:cxn ang="0">
                    <a:pos x="48" y="24"/>
                  </a:cxn>
                  <a:cxn ang="0">
                    <a:pos x="50" y="28"/>
                  </a:cxn>
                  <a:cxn ang="0">
                    <a:pos x="46" y="30"/>
                  </a:cxn>
                  <a:cxn ang="0">
                    <a:pos x="44" y="36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4" y="32"/>
                  </a:cxn>
                  <a:cxn ang="0">
                    <a:pos x="28" y="26"/>
                  </a:cxn>
                  <a:cxn ang="0">
                    <a:pos x="24" y="24"/>
                  </a:cxn>
                  <a:cxn ang="0">
                    <a:pos x="18" y="20"/>
                  </a:cxn>
                </a:cxnLst>
                <a:rect l="0" t="0" r="r" b="b"/>
                <a:pathLst>
                  <a:path w="50" h="44">
                    <a:moveTo>
                      <a:pt x="18" y="20"/>
                    </a:moveTo>
                    <a:lnTo>
                      <a:pt x="12" y="16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4" y="36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4" y="32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gray">
              <a:xfrm>
                <a:off x="1376" y="2417"/>
                <a:ext cx="102" cy="38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2" y="32"/>
                  </a:cxn>
                  <a:cxn ang="0">
                    <a:pos x="80" y="28"/>
                  </a:cxn>
                  <a:cxn ang="0">
                    <a:pos x="80" y="22"/>
                  </a:cxn>
                  <a:cxn ang="0">
                    <a:pos x="80" y="16"/>
                  </a:cxn>
                  <a:cxn ang="0">
                    <a:pos x="78" y="12"/>
                  </a:cxn>
                  <a:cxn ang="0">
                    <a:pos x="72" y="10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60" y="16"/>
                  </a:cxn>
                  <a:cxn ang="0">
                    <a:pos x="52" y="18"/>
                  </a:cxn>
                  <a:cxn ang="0">
                    <a:pos x="48" y="22"/>
                  </a:cxn>
                  <a:cxn ang="0">
                    <a:pos x="50" y="26"/>
                  </a:cxn>
                  <a:cxn ang="0">
                    <a:pos x="52" y="30"/>
                  </a:cxn>
                  <a:cxn ang="0">
                    <a:pos x="52" y="36"/>
                  </a:cxn>
                  <a:cxn ang="0">
                    <a:pos x="44" y="38"/>
                  </a:cxn>
                  <a:cxn ang="0">
                    <a:pos x="38" y="32"/>
                  </a:cxn>
                  <a:cxn ang="0">
                    <a:pos x="32" y="26"/>
                  </a:cxn>
                  <a:cxn ang="0">
                    <a:pos x="26" y="22"/>
                  </a:cxn>
                  <a:cxn ang="0">
                    <a:pos x="18" y="20"/>
                  </a:cxn>
                  <a:cxn ang="0">
                    <a:pos x="14" y="18"/>
                  </a:cxn>
                  <a:cxn ang="0">
                    <a:pos x="8" y="20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30" y="12"/>
                  </a:cxn>
                  <a:cxn ang="0">
                    <a:pos x="38" y="12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62" y="2"/>
                  </a:cxn>
                  <a:cxn ang="0">
                    <a:pos x="72" y="0"/>
                  </a:cxn>
                  <a:cxn ang="0">
                    <a:pos x="82" y="2"/>
                  </a:cxn>
                  <a:cxn ang="0">
                    <a:pos x="88" y="6"/>
                  </a:cxn>
                  <a:cxn ang="0">
                    <a:pos x="94" y="10"/>
                  </a:cxn>
                  <a:cxn ang="0">
                    <a:pos x="98" y="16"/>
                  </a:cxn>
                  <a:cxn ang="0">
                    <a:pos x="102" y="20"/>
                  </a:cxn>
                  <a:cxn ang="0">
                    <a:pos x="100" y="26"/>
                  </a:cxn>
                  <a:cxn ang="0">
                    <a:pos x="94" y="30"/>
                  </a:cxn>
                  <a:cxn ang="0">
                    <a:pos x="88" y="34"/>
                  </a:cxn>
                </a:cxnLst>
                <a:rect l="0" t="0" r="r" b="b"/>
                <a:pathLst>
                  <a:path w="102" h="38">
                    <a:moveTo>
                      <a:pt x="88" y="34"/>
                    </a:moveTo>
                    <a:lnTo>
                      <a:pt x="82" y="32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44" y="38"/>
                    </a:lnTo>
                    <a:lnTo>
                      <a:pt x="38" y="32"/>
                    </a:lnTo>
                    <a:lnTo>
                      <a:pt x="32" y="26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2" y="2"/>
                    </a:lnTo>
                    <a:lnTo>
                      <a:pt x="72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30"/>
                    </a:lnTo>
                    <a:lnTo>
                      <a:pt x="88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gray">
              <a:xfrm>
                <a:off x="1354" y="2195"/>
                <a:ext cx="166" cy="56"/>
              </a:xfrm>
              <a:custGeom>
                <a:avLst/>
                <a:gdLst/>
                <a:ahLst/>
                <a:cxnLst>
                  <a:cxn ang="0">
                    <a:pos x="148" y="56"/>
                  </a:cxn>
                  <a:cxn ang="0">
                    <a:pos x="140" y="52"/>
                  </a:cxn>
                  <a:cxn ang="0">
                    <a:pos x="130" y="52"/>
                  </a:cxn>
                  <a:cxn ang="0">
                    <a:pos x="124" y="56"/>
                  </a:cxn>
                  <a:cxn ang="0">
                    <a:pos x="116" y="54"/>
                  </a:cxn>
                  <a:cxn ang="0">
                    <a:pos x="118" y="46"/>
                  </a:cxn>
                  <a:cxn ang="0">
                    <a:pos x="116" y="40"/>
                  </a:cxn>
                  <a:cxn ang="0">
                    <a:pos x="104" y="40"/>
                  </a:cxn>
                  <a:cxn ang="0">
                    <a:pos x="100" y="32"/>
                  </a:cxn>
                  <a:cxn ang="0">
                    <a:pos x="94" y="30"/>
                  </a:cxn>
                  <a:cxn ang="0">
                    <a:pos x="80" y="26"/>
                  </a:cxn>
                  <a:cxn ang="0">
                    <a:pos x="76" y="22"/>
                  </a:cxn>
                  <a:cxn ang="0">
                    <a:pos x="62" y="18"/>
                  </a:cxn>
                  <a:cxn ang="0">
                    <a:pos x="48" y="16"/>
                  </a:cxn>
                  <a:cxn ang="0">
                    <a:pos x="44" y="12"/>
                  </a:cxn>
                  <a:cxn ang="0">
                    <a:pos x="34" y="10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10" y="6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58" y="0"/>
                  </a:cxn>
                  <a:cxn ang="0">
                    <a:pos x="74" y="4"/>
                  </a:cxn>
                  <a:cxn ang="0">
                    <a:pos x="88" y="10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16" y="24"/>
                  </a:cxn>
                  <a:cxn ang="0">
                    <a:pos x="130" y="30"/>
                  </a:cxn>
                  <a:cxn ang="0">
                    <a:pos x="142" y="34"/>
                  </a:cxn>
                  <a:cxn ang="0">
                    <a:pos x="154" y="40"/>
                  </a:cxn>
                  <a:cxn ang="0">
                    <a:pos x="166" y="46"/>
                  </a:cxn>
                  <a:cxn ang="0">
                    <a:pos x="160" y="50"/>
                  </a:cxn>
                  <a:cxn ang="0">
                    <a:pos x="152" y="52"/>
                  </a:cxn>
                  <a:cxn ang="0">
                    <a:pos x="150" y="56"/>
                  </a:cxn>
                  <a:cxn ang="0">
                    <a:pos x="148" y="56"/>
                  </a:cxn>
                </a:cxnLst>
                <a:rect l="0" t="0" r="r" b="b"/>
                <a:pathLst>
                  <a:path w="166" h="56">
                    <a:moveTo>
                      <a:pt x="148" y="56"/>
                    </a:moveTo>
                    <a:lnTo>
                      <a:pt x="140" y="52"/>
                    </a:lnTo>
                    <a:lnTo>
                      <a:pt x="130" y="52"/>
                    </a:lnTo>
                    <a:lnTo>
                      <a:pt x="124" y="56"/>
                    </a:lnTo>
                    <a:lnTo>
                      <a:pt x="116" y="54"/>
                    </a:lnTo>
                    <a:lnTo>
                      <a:pt x="118" y="46"/>
                    </a:lnTo>
                    <a:lnTo>
                      <a:pt x="116" y="40"/>
                    </a:lnTo>
                    <a:lnTo>
                      <a:pt x="104" y="40"/>
                    </a:lnTo>
                    <a:lnTo>
                      <a:pt x="100" y="32"/>
                    </a:lnTo>
                    <a:lnTo>
                      <a:pt x="94" y="30"/>
                    </a:lnTo>
                    <a:lnTo>
                      <a:pt x="80" y="26"/>
                    </a:lnTo>
                    <a:lnTo>
                      <a:pt x="76" y="22"/>
                    </a:lnTo>
                    <a:lnTo>
                      <a:pt x="62" y="18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34" y="10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10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4" y="4"/>
                    </a:lnTo>
                    <a:lnTo>
                      <a:pt x="88" y="10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16" y="24"/>
                    </a:lnTo>
                    <a:lnTo>
                      <a:pt x="130" y="30"/>
                    </a:lnTo>
                    <a:lnTo>
                      <a:pt x="142" y="34"/>
                    </a:lnTo>
                    <a:lnTo>
                      <a:pt x="154" y="40"/>
                    </a:lnTo>
                    <a:lnTo>
                      <a:pt x="166" y="46"/>
                    </a:lnTo>
                    <a:lnTo>
                      <a:pt x="160" y="50"/>
                    </a:lnTo>
                    <a:lnTo>
                      <a:pt x="152" y="52"/>
                    </a:lnTo>
                    <a:lnTo>
                      <a:pt x="150" y="56"/>
                    </a:lnTo>
                    <a:lnTo>
                      <a:pt x="14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gray">
              <a:xfrm>
                <a:off x="1520" y="2247"/>
                <a:ext cx="44" cy="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30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24"/>
                  </a:cxn>
                  <a:cxn ang="0">
                    <a:pos x="36" y="20"/>
                  </a:cxn>
                  <a:cxn ang="0">
                    <a:pos x="42" y="18"/>
                  </a:cxn>
                  <a:cxn ang="0">
                    <a:pos x="44" y="14"/>
                  </a:cxn>
                  <a:cxn ang="0">
                    <a:pos x="42" y="4"/>
                  </a:cxn>
                  <a:cxn ang="0">
                    <a:pos x="32" y="2"/>
                  </a:cxn>
                  <a:cxn ang="0">
                    <a:pos x="24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8" y="14"/>
                  </a:cxn>
                  <a:cxn ang="0">
                    <a:pos x="28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28"/>
                  </a:cxn>
                </a:cxnLst>
                <a:rect l="0" t="0" r="r" b="b"/>
                <a:pathLst>
                  <a:path w="44" h="30">
                    <a:moveTo>
                      <a:pt x="0" y="28"/>
                    </a:moveTo>
                    <a:lnTo>
                      <a:pt x="16" y="30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42" y="18"/>
                    </a:lnTo>
                    <a:lnTo>
                      <a:pt x="44" y="14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gray">
              <a:xfrm>
                <a:off x="1458" y="2269"/>
                <a:ext cx="32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24" y="14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12"/>
                  </a:cxn>
                  <a:cxn ang="0">
                    <a:pos x="6" y="8"/>
                  </a:cxn>
                  <a:cxn ang="0">
                    <a:pos x="0" y="6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gray">
              <a:xfrm>
                <a:off x="1556" y="2251"/>
                <a:ext cx="58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24" y="2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6" y="10"/>
                  </a:cxn>
                  <a:cxn ang="0">
                    <a:pos x="56" y="16"/>
                  </a:cxn>
                  <a:cxn ang="0">
                    <a:pos x="58" y="20"/>
                  </a:cxn>
                  <a:cxn ang="0">
                    <a:pos x="54" y="24"/>
                  </a:cxn>
                  <a:cxn ang="0">
                    <a:pos x="44" y="22"/>
                  </a:cxn>
                  <a:cxn ang="0">
                    <a:pos x="38" y="22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2" y="34"/>
                  </a:cxn>
                  <a:cxn ang="0">
                    <a:pos x="8" y="36"/>
                  </a:cxn>
                  <a:cxn ang="0">
                    <a:pos x="4" y="30"/>
                  </a:cxn>
                  <a:cxn ang="0">
                    <a:pos x="4" y="26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6" y="0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6" y="10"/>
                    </a:lnTo>
                    <a:lnTo>
                      <a:pt x="56" y="16"/>
                    </a:lnTo>
                    <a:lnTo>
                      <a:pt x="58" y="20"/>
                    </a:lnTo>
                    <a:lnTo>
                      <a:pt x="54" y="24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34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gray">
              <a:xfrm>
                <a:off x="1632" y="2271"/>
                <a:ext cx="26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26" y="4"/>
                  </a:cxn>
                  <a:cxn ang="0">
                    <a:pos x="22" y="0"/>
                  </a:cxn>
                  <a:cxn ang="0">
                    <a:pos x="18" y="0"/>
                  </a:cxn>
                </a:cxnLst>
                <a:rect l="0" t="0" r="r" b="b"/>
                <a:pathLst>
                  <a:path w="26" h="10">
                    <a:moveTo>
                      <a:pt x="18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gray">
              <a:xfrm>
                <a:off x="1456" y="2161"/>
                <a:ext cx="12" cy="1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" y="12"/>
                  </a:cxn>
                  <a:cxn ang="0">
                    <a:pos x="10" y="16"/>
                  </a:cxn>
                  <a:cxn ang="0">
                    <a:pos x="12" y="10"/>
                  </a:cxn>
                  <a:cxn ang="0">
                    <a:pos x="8" y="4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gray">
              <a:xfrm>
                <a:off x="1668" y="2033"/>
                <a:ext cx="12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2" y="8"/>
                  </a:cxn>
                  <a:cxn ang="0">
                    <a:pos x="6" y="0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25" name="Group 95"/>
          <p:cNvGrpSpPr>
            <a:grpSpLocks/>
          </p:cNvGrpSpPr>
          <p:nvPr userDrawn="1"/>
        </p:nvGrpSpPr>
        <p:grpSpPr bwMode="gray">
          <a:xfrm>
            <a:off x="3213947" y="4031261"/>
            <a:ext cx="938824" cy="1662766"/>
            <a:chOff x="1410" y="2371"/>
            <a:chExt cx="736" cy="1184"/>
          </a:xfrm>
          <a:solidFill>
            <a:schemeClr val="accent3"/>
          </a:solidFill>
        </p:grpSpPr>
        <p:sp>
          <p:nvSpPr>
            <p:cNvPr id="126" name="Freeform 125"/>
            <p:cNvSpPr>
              <a:spLocks/>
            </p:cNvSpPr>
            <p:nvPr/>
          </p:nvSpPr>
          <p:spPr bwMode="gray">
            <a:xfrm>
              <a:off x="1450" y="2371"/>
              <a:ext cx="186" cy="266"/>
            </a:xfrm>
            <a:custGeom>
              <a:avLst/>
              <a:gdLst/>
              <a:ahLst/>
              <a:cxnLst>
                <a:cxn ang="0">
                  <a:pos x="30" y="72"/>
                </a:cxn>
                <a:cxn ang="0">
                  <a:pos x="34" y="58"/>
                </a:cxn>
                <a:cxn ang="0">
                  <a:pos x="50" y="42"/>
                </a:cxn>
                <a:cxn ang="0">
                  <a:pos x="54" y="28"/>
                </a:cxn>
                <a:cxn ang="0">
                  <a:pos x="74" y="20"/>
                </a:cxn>
                <a:cxn ang="0">
                  <a:pos x="88" y="16"/>
                </a:cxn>
                <a:cxn ang="0">
                  <a:pos x="104" y="6"/>
                </a:cxn>
                <a:cxn ang="0">
                  <a:pos x="116" y="0"/>
                </a:cxn>
                <a:cxn ang="0">
                  <a:pos x="118" y="10"/>
                </a:cxn>
                <a:cxn ang="0">
                  <a:pos x="106" y="18"/>
                </a:cxn>
                <a:cxn ang="0">
                  <a:pos x="92" y="34"/>
                </a:cxn>
                <a:cxn ang="0">
                  <a:pos x="92" y="54"/>
                </a:cxn>
                <a:cxn ang="0">
                  <a:pos x="100" y="64"/>
                </a:cxn>
                <a:cxn ang="0">
                  <a:pos x="102" y="82"/>
                </a:cxn>
                <a:cxn ang="0">
                  <a:pos x="136" y="84"/>
                </a:cxn>
                <a:cxn ang="0">
                  <a:pos x="176" y="96"/>
                </a:cxn>
                <a:cxn ang="0">
                  <a:pos x="176" y="110"/>
                </a:cxn>
                <a:cxn ang="0">
                  <a:pos x="176" y="128"/>
                </a:cxn>
                <a:cxn ang="0">
                  <a:pos x="178" y="136"/>
                </a:cxn>
                <a:cxn ang="0">
                  <a:pos x="180" y="150"/>
                </a:cxn>
                <a:cxn ang="0">
                  <a:pos x="184" y="162"/>
                </a:cxn>
                <a:cxn ang="0">
                  <a:pos x="178" y="168"/>
                </a:cxn>
                <a:cxn ang="0">
                  <a:pos x="168" y="170"/>
                </a:cxn>
                <a:cxn ang="0">
                  <a:pos x="140" y="172"/>
                </a:cxn>
                <a:cxn ang="0">
                  <a:pos x="138" y="176"/>
                </a:cxn>
                <a:cxn ang="0">
                  <a:pos x="146" y="180"/>
                </a:cxn>
                <a:cxn ang="0">
                  <a:pos x="152" y="188"/>
                </a:cxn>
                <a:cxn ang="0">
                  <a:pos x="142" y="186"/>
                </a:cxn>
                <a:cxn ang="0">
                  <a:pos x="140" y="200"/>
                </a:cxn>
                <a:cxn ang="0">
                  <a:pos x="148" y="220"/>
                </a:cxn>
                <a:cxn ang="0">
                  <a:pos x="144" y="252"/>
                </a:cxn>
                <a:cxn ang="0">
                  <a:pos x="132" y="262"/>
                </a:cxn>
                <a:cxn ang="0">
                  <a:pos x="136" y="246"/>
                </a:cxn>
                <a:cxn ang="0">
                  <a:pos x="132" y="234"/>
                </a:cxn>
                <a:cxn ang="0">
                  <a:pos x="86" y="224"/>
                </a:cxn>
                <a:cxn ang="0">
                  <a:pos x="64" y="200"/>
                </a:cxn>
                <a:cxn ang="0">
                  <a:pos x="38" y="192"/>
                </a:cxn>
                <a:cxn ang="0">
                  <a:pos x="16" y="186"/>
                </a:cxn>
                <a:cxn ang="0">
                  <a:pos x="4" y="168"/>
                </a:cxn>
                <a:cxn ang="0">
                  <a:pos x="12" y="158"/>
                </a:cxn>
                <a:cxn ang="0">
                  <a:pos x="24" y="138"/>
                </a:cxn>
                <a:cxn ang="0">
                  <a:pos x="24" y="110"/>
                </a:cxn>
                <a:cxn ang="0">
                  <a:pos x="20" y="90"/>
                </a:cxn>
                <a:cxn ang="0">
                  <a:pos x="26" y="72"/>
                </a:cxn>
              </a:cxnLst>
              <a:rect l="0" t="0" r="r" b="b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gray">
            <a:xfrm>
              <a:off x="1418" y="2547"/>
              <a:ext cx="88" cy="100"/>
            </a:xfrm>
            <a:custGeom>
              <a:avLst/>
              <a:gdLst/>
              <a:ahLst/>
              <a:cxnLst>
                <a:cxn ang="0">
                  <a:pos x="26" y="100"/>
                </a:cxn>
                <a:cxn ang="0">
                  <a:pos x="20" y="94"/>
                </a:cxn>
                <a:cxn ang="0">
                  <a:pos x="8" y="88"/>
                </a:cxn>
                <a:cxn ang="0">
                  <a:pos x="8" y="76"/>
                </a:cxn>
                <a:cxn ang="0">
                  <a:pos x="14" y="72"/>
                </a:cxn>
                <a:cxn ang="0">
                  <a:pos x="18" y="64"/>
                </a:cxn>
                <a:cxn ang="0">
                  <a:pos x="18" y="58"/>
                </a:cxn>
                <a:cxn ang="0">
                  <a:pos x="14" y="58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6" y="26"/>
                </a:cxn>
                <a:cxn ang="0">
                  <a:pos x="10" y="18"/>
                </a:cxn>
                <a:cxn ang="0">
                  <a:pos x="14" y="12"/>
                </a:cxn>
                <a:cxn ang="0">
                  <a:pos x="22" y="6"/>
                </a:cxn>
                <a:cxn ang="0">
                  <a:pos x="32" y="0"/>
                </a:cxn>
                <a:cxn ang="0">
                  <a:pos x="58" y="16"/>
                </a:cxn>
                <a:cxn ang="0">
                  <a:pos x="70" y="16"/>
                </a:cxn>
                <a:cxn ang="0">
                  <a:pos x="88" y="22"/>
                </a:cxn>
                <a:cxn ang="0">
                  <a:pos x="86" y="30"/>
                </a:cxn>
                <a:cxn ang="0">
                  <a:pos x="86" y="40"/>
                </a:cxn>
                <a:cxn ang="0">
                  <a:pos x="82" y="48"/>
                </a:cxn>
                <a:cxn ang="0">
                  <a:pos x="76" y="56"/>
                </a:cxn>
                <a:cxn ang="0">
                  <a:pos x="68" y="62"/>
                </a:cxn>
                <a:cxn ang="0">
                  <a:pos x="52" y="68"/>
                </a:cxn>
                <a:cxn ang="0">
                  <a:pos x="46" y="74"/>
                </a:cxn>
                <a:cxn ang="0">
                  <a:pos x="40" y="82"/>
                </a:cxn>
                <a:cxn ang="0">
                  <a:pos x="36" y="92"/>
                </a:cxn>
                <a:cxn ang="0">
                  <a:pos x="26" y="100"/>
                </a:cxn>
              </a:cxnLst>
              <a:rect l="0" t="0" r="r" b="b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gray">
            <a:xfrm>
              <a:off x="1716" y="2395"/>
              <a:ext cx="20" cy="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0" y="14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2" y="0"/>
                </a:cxn>
              </a:cxnLst>
              <a:rect l="0" t="0" r="r" b="b"/>
              <a:pathLst>
                <a:path w="20" h="16">
                  <a:moveTo>
                    <a:pt x="12" y="0"/>
                  </a:moveTo>
                  <a:lnTo>
                    <a:pt x="20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gray">
            <a:xfrm>
              <a:off x="1540" y="2373"/>
              <a:ext cx="210" cy="184"/>
            </a:xfrm>
            <a:custGeom>
              <a:avLst/>
              <a:gdLst/>
              <a:ahLst/>
              <a:cxnLst>
                <a:cxn ang="0">
                  <a:pos x="46" y="8"/>
                </a:cxn>
                <a:cxn ang="0">
                  <a:pos x="50" y="0"/>
                </a:cxn>
                <a:cxn ang="0">
                  <a:pos x="52" y="12"/>
                </a:cxn>
                <a:cxn ang="0">
                  <a:pos x="70" y="16"/>
                </a:cxn>
                <a:cxn ang="0">
                  <a:pos x="80" y="24"/>
                </a:cxn>
                <a:cxn ang="0">
                  <a:pos x="108" y="28"/>
                </a:cxn>
                <a:cxn ang="0">
                  <a:pos x="138" y="32"/>
                </a:cxn>
                <a:cxn ang="0">
                  <a:pos x="156" y="26"/>
                </a:cxn>
                <a:cxn ang="0">
                  <a:pos x="174" y="28"/>
                </a:cxn>
                <a:cxn ang="0">
                  <a:pos x="162" y="32"/>
                </a:cxn>
                <a:cxn ang="0">
                  <a:pos x="176" y="40"/>
                </a:cxn>
                <a:cxn ang="0">
                  <a:pos x="192" y="46"/>
                </a:cxn>
                <a:cxn ang="0">
                  <a:pos x="188" y="56"/>
                </a:cxn>
                <a:cxn ang="0">
                  <a:pos x="196" y="60"/>
                </a:cxn>
                <a:cxn ang="0">
                  <a:pos x="210" y="62"/>
                </a:cxn>
                <a:cxn ang="0">
                  <a:pos x="200" y="76"/>
                </a:cxn>
                <a:cxn ang="0">
                  <a:pos x="192" y="90"/>
                </a:cxn>
                <a:cxn ang="0">
                  <a:pos x="190" y="104"/>
                </a:cxn>
                <a:cxn ang="0">
                  <a:pos x="196" y="116"/>
                </a:cxn>
                <a:cxn ang="0">
                  <a:pos x="180" y="130"/>
                </a:cxn>
                <a:cxn ang="0">
                  <a:pos x="164" y="136"/>
                </a:cxn>
                <a:cxn ang="0">
                  <a:pos x="148" y="134"/>
                </a:cxn>
                <a:cxn ang="0">
                  <a:pos x="134" y="132"/>
                </a:cxn>
                <a:cxn ang="0">
                  <a:pos x="142" y="148"/>
                </a:cxn>
                <a:cxn ang="0">
                  <a:pos x="154" y="156"/>
                </a:cxn>
                <a:cxn ang="0">
                  <a:pos x="152" y="166"/>
                </a:cxn>
                <a:cxn ang="0">
                  <a:pos x="140" y="168"/>
                </a:cxn>
                <a:cxn ang="0">
                  <a:pos x="116" y="184"/>
                </a:cxn>
                <a:cxn ang="0">
                  <a:pos x="98" y="174"/>
                </a:cxn>
                <a:cxn ang="0">
                  <a:pos x="94" y="160"/>
                </a:cxn>
                <a:cxn ang="0">
                  <a:pos x="90" y="136"/>
                </a:cxn>
                <a:cxn ang="0">
                  <a:pos x="86" y="108"/>
                </a:cxn>
                <a:cxn ang="0">
                  <a:pos x="86" y="94"/>
                </a:cxn>
                <a:cxn ang="0">
                  <a:pos x="46" y="82"/>
                </a:cxn>
                <a:cxn ang="0">
                  <a:pos x="12" y="80"/>
                </a:cxn>
                <a:cxn ang="0">
                  <a:pos x="0" y="46"/>
                </a:cxn>
                <a:cxn ang="0">
                  <a:pos x="8" y="22"/>
                </a:cxn>
                <a:cxn ang="0">
                  <a:pos x="22" y="16"/>
                </a:cxn>
                <a:cxn ang="0">
                  <a:pos x="22" y="30"/>
                </a:cxn>
                <a:cxn ang="0">
                  <a:pos x="18" y="46"/>
                </a:cxn>
                <a:cxn ang="0">
                  <a:pos x="30" y="48"/>
                </a:cxn>
                <a:cxn ang="0">
                  <a:pos x="30" y="32"/>
                </a:cxn>
                <a:cxn ang="0">
                  <a:pos x="32" y="20"/>
                </a:cxn>
                <a:cxn ang="0">
                  <a:pos x="44" y="14"/>
                </a:cxn>
              </a:cxnLst>
              <a:rect l="0" t="0" r="r" b="b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gray">
            <a:xfrm>
              <a:off x="1728" y="2435"/>
              <a:ext cx="70" cy="114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50" y="24"/>
                </a:cxn>
                <a:cxn ang="0">
                  <a:pos x="58" y="30"/>
                </a:cxn>
                <a:cxn ang="0">
                  <a:pos x="66" y="40"/>
                </a:cxn>
                <a:cxn ang="0">
                  <a:pos x="64" y="48"/>
                </a:cxn>
                <a:cxn ang="0">
                  <a:pos x="60" y="54"/>
                </a:cxn>
                <a:cxn ang="0">
                  <a:pos x="54" y="62"/>
                </a:cxn>
                <a:cxn ang="0">
                  <a:pos x="52" y="72"/>
                </a:cxn>
                <a:cxn ang="0">
                  <a:pos x="56" y="76"/>
                </a:cxn>
                <a:cxn ang="0">
                  <a:pos x="60" y="82"/>
                </a:cxn>
                <a:cxn ang="0">
                  <a:pos x="64" y="86"/>
                </a:cxn>
                <a:cxn ang="0">
                  <a:pos x="66" y="90"/>
                </a:cxn>
                <a:cxn ang="0">
                  <a:pos x="70" y="100"/>
                </a:cxn>
                <a:cxn ang="0">
                  <a:pos x="66" y="104"/>
                </a:cxn>
                <a:cxn ang="0">
                  <a:pos x="58" y="108"/>
                </a:cxn>
                <a:cxn ang="0">
                  <a:pos x="52" y="112"/>
                </a:cxn>
                <a:cxn ang="0">
                  <a:pos x="42" y="114"/>
                </a:cxn>
                <a:cxn ang="0">
                  <a:pos x="34" y="114"/>
                </a:cxn>
                <a:cxn ang="0">
                  <a:pos x="26" y="106"/>
                </a:cxn>
                <a:cxn ang="0">
                  <a:pos x="20" y="98"/>
                </a:cxn>
                <a:cxn ang="0">
                  <a:pos x="20" y="90"/>
                </a:cxn>
                <a:cxn ang="0">
                  <a:pos x="20" y="78"/>
                </a:cxn>
                <a:cxn ang="0">
                  <a:pos x="26" y="72"/>
                </a:cxn>
                <a:cxn ang="0">
                  <a:pos x="22" y="62"/>
                </a:cxn>
                <a:cxn ang="0">
                  <a:pos x="18" y="50"/>
                </a:cxn>
                <a:cxn ang="0">
                  <a:pos x="6" y="50"/>
                </a:cxn>
                <a:cxn ang="0">
                  <a:pos x="2" y="42"/>
                </a:cxn>
                <a:cxn ang="0">
                  <a:pos x="0" y="34"/>
                </a:cxn>
                <a:cxn ang="0">
                  <a:pos x="4" y="28"/>
                </a:cxn>
                <a:cxn ang="0">
                  <a:pos x="14" y="22"/>
                </a:cxn>
                <a:cxn ang="0">
                  <a:pos x="12" y="14"/>
                </a:cxn>
                <a:cxn ang="0">
                  <a:pos x="16" y="8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42" y="12"/>
                </a:cxn>
                <a:cxn ang="0">
                  <a:pos x="44" y="16"/>
                </a:cxn>
                <a:cxn ang="0">
                  <a:pos x="44" y="22"/>
                </a:cxn>
                <a:cxn ang="0">
                  <a:pos x="42" y="30"/>
                </a:cxn>
              </a:cxnLst>
              <a:rect l="0" t="0" r="r" b="b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gray">
            <a:xfrm>
              <a:off x="1834" y="2477"/>
              <a:ext cx="48" cy="6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28" y="6"/>
                </a:cxn>
                <a:cxn ang="0">
                  <a:pos x="38" y="12"/>
                </a:cxn>
                <a:cxn ang="0">
                  <a:pos x="44" y="20"/>
                </a:cxn>
                <a:cxn ang="0">
                  <a:pos x="48" y="26"/>
                </a:cxn>
                <a:cxn ang="0">
                  <a:pos x="42" y="34"/>
                </a:cxn>
                <a:cxn ang="0">
                  <a:pos x="36" y="46"/>
                </a:cxn>
                <a:cxn ang="0">
                  <a:pos x="30" y="60"/>
                </a:cxn>
                <a:cxn ang="0">
                  <a:pos x="24" y="56"/>
                </a:cxn>
                <a:cxn ang="0">
                  <a:pos x="14" y="54"/>
                </a:cxn>
                <a:cxn ang="0">
                  <a:pos x="8" y="58"/>
                </a:cxn>
                <a:cxn ang="0">
                  <a:pos x="2" y="58"/>
                </a:cxn>
                <a:cxn ang="0">
                  <a:pos x="2" y="50"/>
                </a:cxn>
                <a:cxn ang="0">
                  <a:pos x="6" y="36"/>
                </a:cxn>
                <a:cxn ang="0">
                  <a:pos x="10" y="28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0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gray">
            <a:xfrm>
              <a:off x="1780" y="2475"/>
              <a:ext cx="64" cy="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54" y="14"/>
                </a:cxn>
                <a:cxn ang="0">
                  <a:pos x="54" y="20"/>
                </a:cxn>
                <a:cxn ang="0">
                  <a:pos x="58" y="26"/>
                </a:cxn>
                <a:cxn ang="0">
                  <a:pos x="64" y="30"/>
                </a:cxn>
                <a:cxn ang="0">
                  <a:pos x="56" y="52"/>
                </a:cxn>
                <a:cxn ang="0">
                  <a:pos x="56" y="60"/>
                </a:cxn>
                <a:cxn ang="0">
                  <a:pos x="50" y="58"/>
                </a:cxn>
                <a:cxn ang="0">
                  <a:pos x="42" y="56"/>
                </a:cxn>
                <a:cxn ang="0">
                  <a:pos x="36" y="54"/>
                </a:cxn>
                <a:cxn ang="0">
                  <a:pos x="32" y="54"/>
                </a:cxn>
                <a:cxn ang="0">
                  <a:pos x="32" y="60"/>
                </a:cxn>
                <a:cxn ang="0">
                  <a:pos x="30" y="64"/>
                </a:cxn>
                <a:cxn ang="0">
                  <a:pos x="28" y="64"/>
                </a:cxn>
                <a:cxn ang="0">
                  <a:pos x="22" y="64"/>
                </a:cxn>
                <a:cxn ang="0">
                  <a:pos x="18" y="60"/>
                </a:cxn>
                <a:cxn ang="0">
                  <a:pos x="12" y="46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4" y="0"/>
                </a:cxn>
              </a:cxnLst>
              <a:rect l="0" t="0" r="r" b="b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gray">
            <a:xfrm>
              <a:off x="1410" y="2569"/>
              <a:ext cx="198" cy="292"/>
            </a:xfrm>
            <a:custGeom>
              <a:avLst/>
              <a:gdLst/>
              <a:ahLst/>
              <a:cxnLst>
                <a:cxn ang="0">
                  <a:pos x="6" y="60"/>
                </a:cxn>
                <a:cxn ang="0">
                  <a:pos x="16" y="54"/>
                </a:cxn>
                <a:cxn ang="0">
                  <a:pos x="24" y="68"/>
                </a:cxn>
                <a:cxn ang="0">
                  <a:pos x="44" y="70"/>
                </a:cxn>
                <a:cxn ang="0">
                  <a:pos x="54" y="52"/>
                </a:cxn>
                <a:cxn ang="0">
                  <a:pos x="72" y="40"/>
                </a:cxn>
                <a:cxn ang="0">
                  <a:pos x="84" y="34"/>
                </a:cxn>
                <a:cxn ang="0">
                  <a:pos x="94" y="18"/>
                </a:cxn>
                <a:cxn ang="0">
                  <a:pos x="104" y="2"/>
                </a:cxn>
                <a:cxn ang="0">
                  <a:pos x="114" y="14"/>
                </a:cxn>
                <a:cxn ang="0">
                  <a:pos x="126" y="26"/>
                </a:cxn>
                <a:cxn ang="0">
                  <a:pos x="172" y="36"/>
                </a:cxn>
                <a:cxn ang="0">
                  <a:pos x="176" y="48"/>
                </a:cxn>
                <a:cxn ang="0">
                  <a:pos x="172" y="64"/>
                </a:cxn>
                <a:cxn ang="0">
                  <a:pos x="172" y="68"/>
                </a:cxn>
                <a:cxn ang="0">
                  <a:pos x="142" y="76"/>
                </a:cxn>
                <a:cxn ang="0">
                  <a:pos x="130" y="98"/>
                </a:cxn>
                <a:cxn ang="0">
                  <a:pos x="116" y="116"/>
                </a:cxn>
                <a:cxn ang="0">
                  <a:pos x="124" y="138"/>
                </a:cxn>
                <a:cxn ang="0">
                  <a:pos x="144" y="158"/>
                </a:cxn>
                <a:cxn ang="0">
                  <a:pos x="162" y="156"/>
                </a:cxn>
                <a:cxn ang="0">
                  <a:pos x="172" y="154"/>
                </a:cxn>
                <a:cxn ang="0">
                  <a:pos x="170" y="172"/>
                </a:cxn>
                <a:cxn ang="0">
                  <a:pos x="188" y="174"/>
                </a:cxn>
                <a:cxn ang="0">
                  <a:pos x="198" y="208"/>
                </a:cxn>
                <a:cxn ang="0">
                  <a:pos x="196" y="228"/>
                </a:cxn>
                <a:cxn ang="0">
                  <a:pos x="190" y="240"/>
                </a:cxn>
                <a:cxn ang="0">
                  <a:pos x="192" y="256"/>
                </a:cxn>
                <a:cxn ang="0">
                  <a:pos x="194" y="268"/>
                </a:cxn>
                <a:cxn ang="0">
                  <a:pos x="184" y="282"/>
                </a:cxn>
                <a:cxn ang="0">
                  <a:pos x="174" y="292"/>
                </a:cxn>
                <a:cxn ang="0">
                  <a:pos x="140" y="268"/>
                </a:cxn>
                <a:cxn ang="0">
                  <a:pos x="100" y="248"/>
                </a:cxn>
                <a:cxn ang="0">
                  <a:pos x="76" y="222"/>
                </a:cxn>
                <a:cxn ang="0">
                  <a:pos x="72" y="198"/>
                </a:cxn>
                <a:cxn ang="0">
                  <a:pos x="56" y="172"/>
                </a:cxn>
                <a:cxn ang="0">
                  <a:pos x="36" y="132"/>
                </a:cxn>
                <a:cxn ang="0">
                  <a:pos x="16" y="102"/>
                </a:cxn>
                <a:cxn ang="0">
                  <a:pos x="6" y="84"/>
                </a:cxn>
                <a:cxn ang="0">
                  <a:pos x="2" y="68"/>
                </a:cxn>
              </a:cxnLst>
              <a:rect l="0" t="0" r="r" b="b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gray">
            <a:xfrm>
              <a:off x="1598" y="2725"/>
              <a:ext cx="188" cy="21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8" y="28"/>
                </a:cxn>
                <a:cxn ang="0">
                  <a:pos x="100" y="44"/>
                </a:cxn>
                <a:cxn ang="0">
                  <a:pos x="122" y="56"/>
                </a:cxn>
                <a:cxn ang="0">
                  <a:pos x="146" y="74"/>
                </a:cxn>
                <a:cxn ang="0">
                  <a:pos x="146" y="90"/>
                </a:cxn>
                <a:cxn ang="0">
                  <a:pos x="160" y="102"/>
                </a:cxn>
                <a:cxn ang="0">
                  <a:pos x="174" y="110"/>
                </a:cxn>
                <a:cxn ang="0">
                  <a:pos x="186" y="126"/>
                </a:cxn>
                <a:cxn ang="0">
                  <a:pos x="188" y="142"/>
                </a:cxn>
                <a:cxn ang="0">
                  <a:pos x="184" y="162"/>
                </a:cxn>
                <a:cxn ang="0">
                  <a:pos x="174" y="160"/>
                </a:cxn>
                <a:cxn ang="0">
                  <a:pos x="152" y="152"/>
                </a:cxn>
                <a:cxn ang="0">
                  <a:pos x="126" y="158"/>
                </a:cxn>
                <a:cxn ang="0">
                  <a:pos x="114" y="174"/>
                </a:cxn>
                <a:cxn ang="0">
                  <a:pos x="112" y="194"/>
                </a:cxn>
                <a:cxn ang="0">
                  <a:pos x="90" y="198"/>
                </a:cxn>
                <a:cxn ang="0">
                  <a:pos x="74" y="200"/>
                </a:cxn>
                <a:cxn ang="0">
                  <a:pos x="52" y="196"/>
                </a:cxn>
                <a:cxn ang="0">
                  <a:pos x="40" y="210"/>
                </a:cxn>
                <a:cxn ang="0">
                  <a:pos x="32" y="214"/>
                </a:cxn>
                <a:cxn ang="0">
                  <a:pos x="28" y="214"/>
                </a:cxn>
                <a:cxn ang="0">
                  <a:pos x="22" y="186"/>
                </a:cxn>
                <a:cxn ang="0">
                  <a:pos x="14" y="156"/>
                </a:cxn>
                <a:cxn ang="0">
                  <a:pos x="2" y="126"/>
                </a:cxn>
                <a:cxn ang="0">
                  <a:pos x="6" y="112"/>
                </a:cxn>
                <a:cxn ang="0">
                  <a:pos x="4" y="100"/>
                </a:cxn>
                <a:cxn ang="0">
                  <a:pos x="2" y="84"/>
                </a:cxn>
                <a:cxn ang="0">
                  <a:pos x="8" y="72"/>
                </a:cxn>
                <a:cxn ang="0">
                  <a:pos x="10" y="44"/>
                </a:cxn>
                <a:cxn ang="0">
                  <a:pos x="10" y="18"/>
                </a:cxn>
                <a:cxn ang="0">
                  <a:pos x="34" y="10"/>
                </a:cxn>
              </a:cxnLst>
              <a:rect l="0" t="0" r="r" b="b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gray">
            <a:xfrm>
              <a:off x="1706" y="2877"/>
              <a:ext cx="134" cy="140"/>
            </a:xfrm>
            <a:custGeom>
              <a:avLst/>
              <a:gdLst/>
              <a:ahLst/>
              <a:cxnLst>
                <a:cxn ang="0">
                  <a:pos x="108" y="136"/>
                </a:cxn>
                <a:cxn ang="0">
                  <a:pos x="94" y="140"/>
                </a:cxn>
                <a:cxn ang="0">
                  <a:pos x="72" y="140"/>
                </a:cxn>
                <a:cxn ang="0">
                  <a:pos x="66" y="132"/>
                </a:cxn>
                <a:cxn ang="0">
                  <a:pos x="72" y="118"/>
                </a:cxn>
                <a:cxn ang="0">
                  <a:pos x="80" y="106"/>
                </a:cxn>
                <a:cxn ang="0">
                  <a:pos x="74" y="98"/>
                </a:cxn>
                <a:cxn ang="0">
                  <a:pos x="54" y="90"/>
                </a:cxn>
                <a:cxn ang="0">
                  <a:pos x="38" y="78"/>
                </a:cxn>
                <a:cxn ang="0">
                  <a:pos x="30" y="78"/>
                </a:cxn>
                <a:cxn ang="0">
                  <a:pos x="20" y="72"/>
                </a:cxn>
                <a:cxn ang="0">
                  <a:pos x="8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4" y="42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2" y="8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66" y="8"/>
                </a:cxn>
                <a:cxn ang="0">
                  <a:pos x="72" y="14"/>
                </a:cxn>
                <a:cxn ang="0">
                  <a:pos x="76" y="22"/>
                </a:cxn>
                <a:cxn ang="0">
                  <a:pos x="76" y="34"/>
                </a:cxn>
                <a:cxn ang="0">
                  <a:pos x="76" y="50"/>
                </a:cxn>
                <a:cxn ang="0">
                  <a:pos x="86" y="50"/>
                </a:cxn>
                <a:cxn ang="0">
                  <a:pos x="94" y="48"/>
                </a:cxn>
                <a:cxn ang="0">
                  <a:pos x="104" y="50"/>
                </a:cxn>
                <a:cxn ang="0">
                  <a:pos x="110" y="54"/>
                </a:cxn>
                <a:cxn ang="0">
                  <a:pos x="108" y="64"/>
                </a:cxn>
                <a:cxn ang="0">
                  <a:pos x="112" y="74"/>
                </a:cxn>
                <a:cxn ang="0">
                  <a:pos x="120" y="82"/>
                </a:cxn>
                <a:cxn ang="0">
                  <a:pos x="128" y="80"/>
                </a:cxn>
                <a:cxn ang="0">
                  <a:pos x="134" y="82"/>
                </a:cxn>
                <a:cxn ang="0">
                  <a:pos x="132" y="90"/>
                </a:cxn>
                <a:cxn ang="0">
                  <a:pos x="128" y="100"/>
                </a:cxn>
                <a:cxn ang="0">
                  <a:pos x="128" y="114"/>
                </a:cxn>
                <a:cxn ang="0">
                  <a:pos x="126" y="120"/>
                </a:cxn>
                <a:cxn ang="0">
                  <a:pos x="122" y="128"/>
                </a:cxn>
                <a:cxn ang="0">
                  <a:pos x="112" y="134"/>
                </a:cxn>
                <a:cxn ang="0">
                  <a:pos x="108" y="136"/>
                </a:cxn>
              </a:cxnLst>
              <a:rect l="0" t="0" r="r" b="b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gray">
            <a:xfrm>
              <a:off x="1774" y="3057"/>
              <a:ext cx="84" cy="9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0" y="8"/>
                </a:cxn>
                <a:cxn ang="0">
                  <a:pos x="38" y="18"/>
                </a:cxn>
                <a:cxn ang="0">
                  <a:pos x="46" y="20"/>
                </a:cxn>
                <a:cxn ang="0">
                  <a:pos x="60" y="28"/>
                </a:cxn>
                <a:cxn ang="0">
                  <a:pos x="72" y="38"/>
                </a:cxn>
                <a:cxn ang="0">
                  <a:pos x="78" y="44"/>
                </a:cxn>
                <a:cxn ang="0">
                  <a:pos x="82" y="50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84" y="66"/>
                </a:cxn>
                <a:cxn ang="0">
                  <a:pos x="80" y="70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62" y="88"/>
                </a:cxn>
                <a:cxn ang="0">
                  <a:pos x="60" y="90"/>
                </a:cxn>
                <a:cxn ang="0">
                  <a:pos x="42" y="88"/>
                </a:cxn>
                <a:cxn ang="0">
                  <a:pos x="28" y="86"/>
                </a:cxn>
                <a:cxn ang="0">
                  <a:pos x="18" y="82"/>
                </a:cxn>
                <a:cxn ang="0">
                  <a:pos x="6" y="80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4" y="40"/>
                </a:cxn>
                <a:cxn ang="0">
                  <a:pos x="6" y="24"/>
                </a:cxn>
                <a:cxn ang="0">
                  <a:pos x="10" y="8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gray">
            <a:xfrm>
              <a:off x="1534" y="2921"/>
              <a:ext cx="316" cy="562"/>
            </a:xfrm>
            <a:custGeom>
              <a:avLst/>
              <a:gdLst/>
              <a:ahLst/>
              <a:cxnLst>
                <a:cxn ang="0">
                  <a:pos x="108" y="6"/>
                </a:cxn>
                <a:cxn ang="0">
                  <a:pos x="138" y="4"/>
                </a:cxn>
                <a:cxn ang="0">
                  <a:pos x="172" y="2"/>
                </a:cxn>
                <a:cxn ang="0">
                  <a:pos x="190" y="26"/>
                </a:cxn>
                <a:cxn ang="0">
                  <a:pos x="210" y="34"/>
                </a:cxn>
                <a:cxn ang="0">
                  <a:pos x="236" y="50"/>
                </a:cxn>
                <a:cxn ang="0">
                  <a:pos x="246" y="72"/>
                </a:cxn>
                <a:cxn ang="0">
                  <a:pos x="266" y="96"/>
                </a:cxn>
                <a:cxn ang="0">
                  <a:pos x="294" y="84"/>
                </a:cxn>
                <a:cxn ang="0">
                  <a:pos x="310" y="62"/>
                </a:cxn>
                <a:cxn ang="0">
                  <a:pos x="312" y="88"/>
                </a:cxn>
                <a:cxn ang="0">
                  <a:pos x="292" y="104"/>
                </a:cxn>
                <a:cxn ang="0">
                  <a:pos x="268" y="128"/>
                </a:cxn>
                <a:cxn ang="0">
                  <a:pos x="252" y="138"/>
                </a:cxn>
                <a:cxn ang="0">
                  <a:pos x="240" y="192"/>
                </a:cxn>
                <a:cxn ang="0">
                  <a:pos x="234" y="222"/>
                </a:cxn>
                <a:cxn ang="0">
                  <a:pos x="258" y="236"/>
                </a:cxn>
                <a:cxn ang="0">
                  <a:pos x="266" y="254"/>
                </a:cxn>
                <a:cxn ang="0">
                  <a:pos x="240" y="294"/>
                </a:cxn>
                <a:cxn ang="0">
                  <a:pos x="190" y="300"/>
                </a:cxn>
                <a:cxn ang="0">
                  <a:pos x="180" y="314"/>
                </a:cxn>
                <a:cxn ang="0">
                  <a:pos x="162" y="342"/>
                </a:cxn>
                <a:cxn ang="0">
                  <a:pos x="136" y="332"/>
                </a:cxn>
                <a:cxn ang="0">
                  <a:pos x="136" y="362"/>
                </a:cxn>
                <a:cxn ang="0">
                  <a:pos x="150" y="362"/>
                </a:cxn>
                <a:cxn ang="0">
                  <a:pos x="158" y="370"/>
                </a:cxn>
                <a:cxn ang="0">
                  <a:pos x="146" y="368"/>
                </a:cxn>
                <a:cxn ang="0">
                  <a:pos x="140" y="376"/>
                </a:cxn>
                <a:cxn ang="0">
                  <a:pos x="132" y="396"/>
                </a:cxn>
                <a:cxn ang="0">
                  <a:pos x="118" y="414"/>
                </a:cxn>
                <a:cxn ang="0">
                  <a:pos x="96" y="444"/>
                </a:cxn>
                <a:cxn ang="0">
                  <a:pos x="112" y="456"/>
                </a:cxn>
                <a:cxn ang="0">
                  <a:pos x="118" y="474"/>
                </a:cxn>
                <a:cxn ang="0">
                  <a:pos x="90" y="510"/>
                </a:cxn>
                <a:cxn ang="0">
                  <a:pos x="70" y="524"/>
                </a:cxn>
                <a:cxn ang="0">
                  <a:pos x="72" y="552"/>
                </a:cxn>
                <a:cxn ang="0">
                  <a:pos x="60" y="558"/>
                </a:cxn>
                <a:cxn ang="0">
                  <a:pos x="18" y="544"/>
                </a:cxn>
                <a:cxn ang="0">
                  <a:pos x="2" y="520"/>
                </a:cxn>
                <a:cxn ang="0">
                  <a:pos x="10" y="492"/>
                </a:cxn>
                <a:cxn ang="0">
                  <a:pos x="28" y="450"/>
                </a:cxn>
                <a:cxn ang="0">
                  <a:pos x="26" y="400"/>
                </a:cxn>
                <a:cxn ang="0">
                  <a:pos x="24" y="360"/>
                </a:cxn>
                <a:cxn ang="0">
                  <a:pos x="36" y="302"/>
                </a:cxn>
                <a:cxn ang="0">
                  <a:pos x="40" y="278"/>
                </a:cxn>
                <a:cxn ang="0">
                  <a:pos x="48" y="244"/>
                </a:cxn>
                <a:cxn ang="0">
                  <a:pos x="56" y="196"/>
                </a:cxn>
                <a:cxn ang="0">
                  <a:pos x="48" y="156"/>
                </a:cxn>
                <a:cxn ang="0">
                  <a:pos x="64" y="106"/>
                </a:cxn>
                <a:cxn ang="0">
                  <a:pos x="76" y="52"/>
                </a:cxn>
                <a:cxn ang="0">
                  <a:pos x="100" y="30"/>
                </a:cxn>
              </a:cxnLst>
              <a:rect l="0" t="0" r="r" b="b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gray">
            <a:xfrm>
              <a:off x="1500" y="2843"/>
              <a:ext cx="136" cy="672"/>
            </a:xfrm>
            <a:custGeom>
              <a:avLst/>
              <a:gdLst/>
              <a:ahLst/>
              <a:cxnLst>
                <a:cxn ang="0">
                  <a:pos x="96" y="2"/>
                </a:cxn>
                <a:cxn ang="0">
                  <a:pos x="112" y="38"/>
                </a:cxn>
                <a:cxn ang="0">
                  <a:pos x="124" y="82"/>
                </a:cxn>
                <a:cxn ang="0">
                  <a:pos x="134" y="108"/>
                </a:cxn>
                <a:cxn ang="0">
                  <a:pos x="110" y="130"/>
                </a:cxn>
                <a:cxn ang="0">
                  <a:pos x="90" y="198"/>
                </a:cxn>
                <a:cxn ang="0">
                  <a:pos x="82" y="250"/>
                </a:cxn>
                <a:cxn ang="0">
                  <a:pos x="84" y="302"/>
                </a:cxn>
                <a:cxn ang="0">
                  <a:pos x="74" y="354"/>
                </a:cxn>
                <a:cxn ang="0">
                  <a:pos x="60" y="426"/>
                </a:cxn>
                <a:cxn ang="0">
                  <a:pos x="60" y="458"/>
                </a:cxn>
                <a:cxn ang="0">
                  <a:pos x="62" y="502"/>
                </a:cxn>
                <a:cxn ang="0">
                  <a:pos x="52" y="558"/>
                </a:cxn>
                <a:cxn ang="0">
                  <a:pos x="34" y="588"/>
                </a:cxn>
                <a:cxn ang="0">
                  <a:pos x="52" y="606"/>
                </a:cxn>
                <a:cxn ang="0">
                  <a:pos x="68" y="636"/>
                </a:cxn>
                <a:cxn ang="0">
                  <a:pos x="88" y="648"/>
                </a:cxn>
                <a:cxn ang="0">
                  <a:pos x="74" y="666"/>
                </a:cxn>
                <a:cxn ang="0">
                  <a:pos x="58" y="668"/>
                </a:cxn>
                <a:cxn ang="0">
                  <a:pos x="70" y="652"/>
                </a:cxn>
                <a:cxn ang="0">
                  <a:pos x="52" y="662"/>
                </a:cxn>
                <a:cxn ang="0">
                  <a:pos x="46" y="648"/>
                </a:cxn>
                <a:cxn ang="0">
                  <a:pos x="38" y="646"/>
                </a:cxn>
                <a:cxn ang="0">
                  <a:pos x="42" y="632"/>
                </a:cxn>
                <a:cxn ang="0">
                  <a:pos x="26" y="630"/>
                </a:cxn>
                <a:cxn ang="0">
                  <a:pos x="20" y="606"/>
                </a:cxn>
                <a:cxn ang="0">
                  <a:pos x="16" y="590"/>
                </a:cxn>
                <a:cxn ang="0">
                  <a:pos x="8" y="558"/>
                </a:cxn>
                <a:cxn ang="0">
                  <a:pos x="18" y="568"/>
                </a:cxn>
                <a:cxn ang="0">
                  <a:pos x="28" y="556"/>
                </a:cxn>
                <a:cxn ang="0">
                  <a:pos x="28" y="548"/>
                </a:cxn>
                <a:cxn ang="0">
                  <a:pos x="18" y="536"/>
                </a:cxn>
                <a:cxn ang="0">
                  <a:pos x="16" y="530"/>
                </a:cxn>
                <a:cxn ang="0">
                  <a:pos x="10" y="514"/>
                </a:cxn>
                <a:cxn ang="0">
                  <a:pos x="24" y="506"/>
                </a:cxn>
                <a:cxn ang="0">
                  <a:pos x="42" y="494"/>
                </a:cxn>
                <a:cxn ang="0">
                  <a:pos x="44" y="462"/>
                </a:cxn>
                <a:cxn ang="0">
                  <a:pos x="46" y="440"/>
                </a:cxn>
                <a:cxn ang="0">
                  <a:pos x="36" y="428"/>
                </a:cxn>
                <a:cxn ang="0">
                  <a:pos x="32" y="456"/>
                </a:cxn>
                <a:cxn ang="0">
                  <a:pos x="22" y="450"/>
                </a:cxn>
                <a:cxn ang="0">
                  <a:pos x="28" y="426"/>
                </a:cxn>
                <a:cxn ang="0">
                  <a:pos x="32" y="394"/>
                </a:cxn>
                <a:cxn ang="0">
                  <a:pos x="34" y="366"/>
                </a:cxn>
                <a:cxn ang="0">
                  <a:pos x="38" y="346"/>
                </a:cxn>
                <a:cxn ang="0">
                  <a:pos x="52" y="308"/>
                </a:cxn>
                <a:cxn ang="0">
                  <a:pos x="64" y="270"/>
                </a:cxn>
                <a:cxn ang="0">
                  <a:pos x="70" y="214"/>
                </a:cxn>
                <a:cxn ang="0">
                  <a:pos x="70" y="194"/>
                </a:cxn>
                <a:cxn ang="0">
                  <a:pos x="82" y="98"/>
                </a:cxn>
                <a:cxn ang="0">
                  <a:pos x="84" y="18"/>
                </a:cxn>
              </a:cxnLst>
              <a:rect l="0" t="0" r="r" b="b"/>
              <a:pathLst>
                <a:path w="136" h="672">
                  <a:moveTo>
                    <a:pt x="84" y="18"/>
                  </a:moveTo>
                  <a:lnTo>
                    <a:pt x="90" y="16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102" y="12"/>
                  </a:lnTo>
                  <a:lnTo>
                    <a:pt x="112" y="38"/>
                  </a:lnTo>
                  <a:lnTo>
                    <a:pt x="112" y="56"/>
                  </a:lnTo>
                  <a:lnTo>
                    <a:pt x="120" y="68"/>
                  </a:lnTo>
                  <a:lnTo>
                    <a:pt x="124" y="82"/>
                  </a:lnTo>
                  <a:lnTo>
                    <a:pt x="126" y="96"/>
                  </a:lnTo>
                  <a:lnTo>
                    <a:pt x="136" y="96"/>
                  </a:lnTo>
                  <a:lnTo>
                    <a:pt x="134" y="108"/>
                  </a:lnTo>
                  <a:lnTo>
                    <a:pt x="124" y="120"/>
                  </a:lnTo>
                  <a:lnTo>
                    <a:pt x="116" y="124"/>
                  </a:lnTo>
                  <a:lnTo>
                    <a:pt x="110" y="130"/>
                  </a:lnTo>
                  <a:lnTo>
                    <a:pt x="114" y="160"/>
                  </a:lnTo>
                  <a:lnTo>
                    <a:pt x="96" y="186"/>
                  </a:lnTo>
                  <a:lnTo>
                    <a:pt x="90" y="198"/>
                  </a:lnTo>
                  <a:lnTo>
                    <a:pt x="86" y="222"/>
                  </a:lnTo>
                  <a:lnTo>
                    <a:pt x="82" y="234"/>
                  </a:lnTo>
                  <a:lnTo>
                    <a:pt x="82" y="250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4" y="302"/>
                  </a:lnTo>
                  <a:lnTo>
                    <a:pt x="82" y="322"/>
                  </a:lnTo>
                  <a:lnTo>
                    <a:pt x="72" y="332"/>
                  </a:lnTo>
                  <a:lnTo>
                    <a:pt x="74" y="354"/>
                  </a:lnTo>
                  <a:lnTo>
                    <a:pt x="74" y="370"/>
                  </a:lnTo>
                  <a:lnTo>
                    <a:pt x="62" y="396"/>
                  </a:lnTo>
                  <a:lnTo>
                    <a:pt x="60" y="426"/>
                  </a:lnTo>
                  <a:lnTo>
                    <a:pt x="58" y="438"/>
                  </a:lnTo>
                  <a:lnTo>
                    <a:pt x="56" y="454"/>
                  </a:lnTo>
                  <a:lnTo>
                    <a:pt x="60" y="458"/>
                  </a:lnTo>
                  <a:lnTo>
                    <a:pt x="60" y="478"/>
                  </a:lnTo>
                  <a:lnTo>
                    <a:pt x="64" y="490"/>
                  </a:lnTo>
                  <a:lnTo>
                    <a:pt x="62" y="502"/>
                  </a:lnTo>
                  <a:lnTo>
                    <a:pt x="62" y="528"/>
                  </a:lnTo>
                  <a:lnTo>
                    <a:pt x="54" y="540"/>
                  </a:lnTo>
                  <a:lnTo>
                    <a:pt x="52" y="558"/>
                  </a:lnTo>
                  <a:lnTo>
                    <a:pt x="44" y="570"/>
                  </a:lnTo>
                  <a:lnTo>
                    <a:pt x="36" y="578"/>
                  </a:lnTo>
                  <a:lnTo>
                    <a:pt x="34" y="588"/>
                  </a:lnTo>
                  <a:lnTo>
                    <a:pt x="36" y="596"/>
                  </a:lnTo>
                  <a:lnTo>
                    <a:pt x="40" y="604"/>
                  </a:lnTo>
                  <a:lnTo>
                    <a:pt x="52" y="606"/>
                  </a:lnTo>
                  <a:lnTo>
                    <a:pt x="52" y="622"/>
                  </a:lnTo>
                  <a:lnTo>
                    <a:pt x="58" y="634"/>
                  </a:lnTo>
                  <a:lnTo>
                    <a:pt x="68" y="636"/>
                  </a:lnTo>
                  <a:lnTo>
                    <a:pt x="94" y="636"/>
                  </a:lnTo>
                  <a:lnTo>
                    <a:pt x="96" y="644"/>
                  </a:lnTo>
                  <a:lnTo>
                    <a:pt x="88" y="648"/>
                  </a:lnTo>
                  <a:lnTo>
                    <a:pt x="80" y="650"/>
                  </a:lnTo>
                  <a:lnTo>
                    <a:pt x="74" y="656"/>
                  </a:lnTo>
                  <a:lnTo>
                    <a:pt x="74" y="666"/>
                  </a:lnTo>
                  <a:lnTo>
                    <a:pt x="72" y="672"/>
                  </a:lnTo>
                  <a:lnTo>
                    <a:pt x="64" y="672"/>
                  </a:lnTo>
                  <a:lnTo>
                    <a:pt x="58" y="668"/>
                  </a:lnTo>
                  <a:lnTo>
                    <a:pt x="60" y="664"/>
                  </a:lnTo>
                  <a:lnTo>
                    <a:pt x="66" y="660"/>
                  </a:lnTo>
                  <a:lnTo>
                    <a:pt x="70" y="652"/>
                  </a:lnTo>
                  <a:lnTo>
                    <a:pt x="64" y="648"/>
                  </a:lnTo>
                  <a:lnTo>
                    <a:pt x="56" y="654"/>
                  </a:lnTo>
                  <a:lnTo>
                    <a:pt x="52" y="662"/>
                  </a:lnTo>
                  <a:lnTo>
                    <a:pt x="44" y="660"/>
                  </a:lnTo>
                  <a:lnTo>
                    <a:pt x="38" y="654"/>
                  </a:lnTo>
                  <a:lnTo>
                    <a:pt x="46" y="648"/>
                  </a:lnTo>
                  <a:lnTo>
                    <a:pt x="48" y="644"/>
                  </a:lnTo>
                  <a:lnTo>
                    <a:pt x="46" y="640"/>
                  </a:lnTo>
                  <a:lnTo>
                    <a:pt x="38" y="646"/>
                  </a:lnTo>
                  <a:lnTo>
                    <a:pt x="28" y="646"/>
                  </a:lnTo>
                  <a:lnTo>
                    <a:pt x="30" y="638"/>
                  </a:lnTo>
                  <a:lnTo>
                    <a:pt x="42" y="632"/>
                  </a:lnTo>
                  <a:lnTo>
                    <a:pt x="42" y="628"/>
                  </a:lnTo>
                  <a:lnTo>
                    <a:pt x="34" y="630"/>
                  </a:lnTo>
                  <a:lnTo>
                    <a:pt x="26" y="630"/>
                  </a:lnTo>
                  <a:lnTo>
                    <a:pt x="28" y="622"/>
                  </a:lnTo>
                  <a:lnTo>
                    <a:pt x="22" y="618"/>
                  </a:lnTo>
                  <a:lnTo>
                    <a:pt x="20" y="606"/>
                  </a:lnTo>
                  <a:lnTo>
                    <a:pt x="20" y="602"/>
                  </a:lnTo>
                  <a:lnTo>
                    <a:pt x="20" y="594"/>
                  </a:lnTo>
                  <a:lnTo>
                    <a:pt x="16" y="590"/>
                  </a:lnTo>
                  <a:lnTo>
                    <a:pt x="10" y="582"/>
                  </a:lnTo>
                  <a:lnTo>
                    <a:pt x="6" y="574"/>
                  </a:lnTo>
                  <a:lnTo>
                    <a:pt x="8" y="558"/>
                  </a:lnTo>
                  <a:lnTo>
                    <a:pt x="14" y="558"/>
                  </a:lnTo>
                  <a:lnTo>
                    <a:pt x="16" y="560"/>
                  </a:lnTo>
                  <a:lnTo>
                    <a:pt x="18" y="568"/>
                  </a:lnTo>
                  <a:lnTo>
                    <a:pt x="24" y="566"/>
                  </a:lnTo>
                  <a:lnTo>
                    <a:pt x="24" y="556"/>
                  </a:lnTo>
                  <a:lnTo>
                    <a:pt x="28" y="556"/>
                  </a:lnTo>
                  <a:lnTo>
                    <a:pt x="32" y="554"/>
                  </a:lnTo>
                  <a:lnTo>
                    <a:pt x="32" y="546"/>
                  </a:lnTo>
                  <a:lnTo>
                    <a:pt x="28" y="548"/>
                  </a:lnTo>
                  <a:lnTo>
                    <a:pt x="20" y="550"/>
                  </a:lnTo>
                  <a:lnTo>
                    <a:pt x="18" y="544"/>
                  </a:lnTo>
                  <a:lnTo>
                    <a:pt x="18" y="536"/>
                  </a:lnTo>
                  <a:lnTo>
                    <a:pt x="24" y="534"/>
                  </a:lnTo>
                  <a:lnTo>
                    <a:pt x="24" y="530"/>
                  </a:lnTo>
                  <a:lnTo>
                    <a:pt x="16" y="530"/>
                  </a:lnTo>
                  <a:lnTo>
                    <a:pt x="0" y="530"/>
                  </a:lnTo>
                  <a:lnTo>
                    <a:pt x="6" y="522"/>
                  </a:lnTo>
                  <a:lnTo>
                    <a:pt x="10" y="514"/>
                  </a:lnTo>
                  <a:lnTo>
                    <a:pt x="16" y="506"/>
                  </a:lnTo>
                  <a:lnTo>
                    <a:pt x="22" y="502"/>
                  </a:lnTo>
                  <a:lnTo>
                    <a:pt x="24" y="506"/>
                  </a:lnTo>
                  <a:lnTo>
                    <a:pt x="28" y="518"/>
                  </a:lnTo>
                  <a:lnTo>
                    <a:pt x="36" y="508"/>
                  </a:lnTo>
                  <a:lnTo>
                    <a:pt x="42" y="494"/>
                  </a:lnTo>
                  <a:lnTo>
                    <a:pt x="40" y="484"/>
                  </a:lnTo>
                  <a:lnTo>
                    <a:pt x="38" y="472"/>
                  </a:lnTo>
                  <a:lnTo>
                    <a:pt x="44" y="462"/>
                  </a:lnTo>
                  <a:lnTo>
                    <a:pt x="42" y="452"/>
                  </a:lnTo>
                  <a:lnTo>
                    <a:pt x="44" y="446"/>
                  </a:lnTo>
                  <a:lnTo>
                    <a:pt x="46" y="440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6" y="428"/>
                  </a:lnTo>
                  <a:lnTo>
                    <a:pt x="34" y="438"/>
                  </a:lnTo>
                  <a:lnTo>
                    <a:pt x="32" y="444"/>
                  </a:lnTo>
                  <a:lnTo>
                    <a:pt x="32" y="456"/>
                  </a:lnTo>
                  <a:lnTo>
                    <a:pt x="28" y="462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2" y="438"/>
                  </a:lnTo>
                  <a:lnTo>
                    <a:pt x="26" y="430"/>
                  </a:lnTo>
                  <a:lnTo>
                    <a:pt x="28" y="426"/>
                  </a:lnTo>
                  <a:lnTo>
                    <a:pt x="28" y="416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40" y="386"/>
                  </a:lnTo>
                  <a:lnTo>
                    <a:pt x="36" y="376"/>
                  </a:lnTo>
                  <a:lnTo>
                    <a:pt x="34" y="366"/>
                  </a:lnTo>
                  <a:lnTo>
                    <a:pt x="34" y="358"/>
                  </a:lnTo>
                  <a:lnTo>
                    <a:pt x="32" y="346"/>
                  </a:lnTo>
                  <a:lnTo>
                    <a:pt x="38" y="346"/>
                  </a:lnTo>
                  <a:lnTo>
                    <a:pt x="42" y="332"/>
                  </a:lnTo>
                  <a:lnTo>
                    <a:pt x="48" y="320"/>
                  </a:lnTo>
                  <a:lnTo>
                    <a:pt x="52" y="308"/>
                  </a:lnTo>
                  <a:lnTo>
                    <a:pt x="58" y="292"/>
                  </a:lnTo>
                  <a:lnTo>
                    <a:pt x="60" y="278"/>
                  </a:lnTo>
                  <a:lnTo>
                    <a:pt x="64" y="270"/>
                  </a:lnTo>
                  <a:lnTo>
                    <a:pt x="62" y="232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0" y="206"/>
                  </a:lnTo>
                  <a:lnTo>
                    <a:pt x="66" y="200"/>
                  </a:lnTo>
                  <a:lnTo>
                    <a:pt x="70" y="194"/>
                  </a:lnTo>
                  <a:lnTo>
                    <a:pt x="74" y="174"/>
                  </a:lnTo>
                  <a:lnTo>
                    <a:pt x="80" y="144"/>
                  </a:lnTo>
                  <a:lnTo>
                    <a:pt x="82" y="98"/>
                  </a:lnTo>
                  <a:lnTo>
                    <a:pt x="88" y="52"/>
                  </a:lnTo>
                  <a:lnTo>
                    <a:pt x="86" y="28"/>
                  </a:lnTo>
                  <a:lnTo>
                    <a:pt x="84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gray">
            <a:xfrm>
              <a:off x="1612" y="3497"/>
              <a:ext cx="5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22" y="42"/>
                </a:cxn>
                <a:cxn ang="0">
                  <a:pos x="36" y="46"/>
                </a:cxn>
                <a:cxn ang="0">
                  <a:pos x="50" y="44"/>
                </a:cxn>
                <a:cxn ang="0">
                  <a:pos x="56" y="42"/>
                </a:cxn>
                <a:cxn ang="0">
                  <a:pos x="48" y="40"/>
                </a:cxn>
                <a:cxn ang="0">
                  <a:pos x="32" y="36"/>
                </a:cxn>
                <a:cxn ang="0">
                  <a:pos x="20" y="28"/>
                </a:cxn>
                <a:cxn ang="0">
                  <a:pos x="8" y="16"/>
                </a:cxn>
                <a:cxn ang="0">
                  <a:pos x="6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56" h="46">
                  <a:moveTo>
                    <a:pt x="0" y="0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22" y="42"/>
                  </a:lnTo>
                  <a:lnTo>
                    <a:pt x="36" y="46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48" y="40"/>
                  </a:lnTo>
                  <a:lnTo>
                    <a:pt x="32" y="36"/>
                  </a:lnTo>
                  <a:lnTo>
                    <a:pt x="20" y="28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gray">
            <a:xfrm>
              <a:off x="1570" y="3491"/>
              <a:ext cx="68" cy="64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0" y="40"/>
                </a:cxn>
                <a:cxn ang="0">
                  <a:pos x="6" y="38"/>
                </a:cxn>
                <a:cxn ang="0">
                  <a:pos x="10" y="38"/>
                </a:cxn>
                <a:cxn ang="0">
                  <a:pos x="20" y="38"/>
                </a:cxn>
                <a:cxn ang="0">
                  <a:pos x="26" y="40"/>
                </a:cxn>
                <a:cxn ang="0">
                  <a:pos x="30" y="38"/>
                </a:cxn>
                <a:cxn ang="0">
                  <a:pos x="22" y="32"/>
                </a:cxn>
                <a:cxn ang="0">
                  <a:pos x="16" y="28"/>
                </a:cxn>
                <a:cxn ang="0">
                  <a:pos x="18" y="22"/>
                </a:cxn>
                <a:cxn ang="0">
                  <a:pos x="22" y="22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0" y="16"/>
                </a:cxn>
                <a:cxn ang="0">
                  <a:pos x="14" y="18"/>
                </a:cxn>
                <a:cxn ang="0">
                  <a:pos x="12" y="12"/>
                </a:cxn>
                <a:cxn ang="0">
                  <a:pos x="14" y="8"/>
                </a:cxn>
                <a:cxn ang="0">
                  <a:pos x="20" y="6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2" y="6"/>
                </a:cxn>
                <a:cxn ang="0">
                  <a:pos x="42" y="48"/>
                </a:cxn>
                <a:cxn ang="0">
                  <a:pos x="64" y="48"/>
                </a:cxn>
                <a:cxn ang="0">
                  <a:pos x="68" y="52"/>
                </a:cxn>
                <a:cxn ang="0">
                  <a:pos x="68" y="56"/>
                </a:cxn>
                <a:cxn ang="0">
                  <a:pos x="60" y="58"/>
                </a:cxn>
                <a:cxn ang="0">
                  <a:pos x="52" y="58"/>
                </a:cxn>
                <a:cxn ang="0">
                  <a:pos x="44" y="60"/>
                </a:cxn>
                <a:cxn ang="0">
                  <a:pos x="42" y="64"/>
                </a:cxn>
                <a:cxn ang="0">
                  <a:pos x="34" y="62"/>
                </a:cxn>
                <a:cxn ang="0">
                  <a:pos x="24" y="60"/>
                </a:cxn>
                <a:cxn ang="0">
                  <a:pos x="20" y="56"/>
                </a:cxn>
                <a:cxn ang="0">
                  <a:pos x="20" y="50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2" y="52"/>
                </a:cxn>
                <a:cxn ang="0">
                  <a:pos x="2" y="46"/>
                </a:cxn>
              </a:cxnLst>
              <a:rect l="0" t="0" r="r" b="b"/>
              <a:pathLst>
                <a:path w="68" h="64">
                  <a:moveTo>
                    <a:pt x="2" y="46"/>
                  </a:moveTo>
                  <a:lnTo>
                    <a:pt x="0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20" y="38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2" y="58"/>
                  </a:lnTo>
                  <a:lnTo>
                    <a:pt x="44" y="60"/>
                  </a:lnTo>
                  <a:lnTo>
                    <a:pt x="42" y="64"/>
                  </a:lnTo>
                  <a:lnTo>
                    <a:pt x="34" y="62"/>
                  </a:lnTo>
                  <a:lnTo>
                    <a:pt x="24" y="60"/>
                  </a:lnTo>
                  <a:lnTo>
                    <a:pt x="20" y="5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2" y="52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gray">
            <a:xfrm>
              <a:off x="1738" y="3463"/>
              <a:ext cx="18" cy="1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4" y="8"/>
                </a:cxn>
                <a:cxn ang="0">
                  <a:pos x="6" y="4"/>
                </a:cxn>
              </a:cxnLst>
              <a:rect l="0" t="0" r="r" b="b"/>
              <a:pathLst>
                <a:path w="18" h="18">
                  <a:moveTo>
                    <a:pt x="6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gray">
            <a:xfrm>
              <a:off x="1754" y="3465"/>
              <a:ext cx="28" cy="2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28" y="6"/>
                </a:cxn>
                <a:cxn ang="0">
                  <a:pos x="22" y="8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8"/>
                </a:cxn>
              </a:cxnLst>
              <a:rect l="0" t="0" r="r" b="b"/>
              <a:pathLst>
                <a:path w="28" h="20">
                  <a:moveTo>
                    <a:pt x="6" y="8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gray">
            <a:xfrm>
              <a:off x="1526" y="2485"/>
              <a:ext cx="620" cy="638"/>
            </a:xfrm>
            <a:custGeom>
              <a:avLst/>
              <a:gdLst/>
              <a:ahLst/>
              <a:cxnLst>
                <a:cxn ang="0">
                  <a:pos x="366" y="36"/>
                </a:cxn>
                <a:cxn ang="0">
                  <a:pos x="378" y="70"/>
                </a:cxn>
                <a:cxn ang="0">
                  <a:pos x="362" y="100"/>
                </a:cxn>
                <a:cxn ang="0">
                  <a:pos x="388" y="78"/>
                </a:cxn>
                <a:cxn ang="0">
                  <a:pos x="402" y="98"/>
                </a:cxn>
                <a:cxn ang="0">
                  <a:pos x="404" y="108"/>
                </a:cxn>
                <a:cxn ang="0">
                  <a:pos x="420" y="92"/>
                </a:cxn>
                <a:cxn ang="0">
                  <a:pos x="472" y="114"/>
                </a:cxn>
                <a:cxn ang="0">
                  <a:pos x="476" y="126"/>
                </a:cxn>
                <a:cxn ang="0">
                  <a:pos x="516" y="130"/>
                </a:cxn>
                <a:cxn ang="0">
                  <a:pos x="572" y="152"/>
                </a:cxn>
                <a:cxn ang="0">
                  <a:pos x="614" y="174"/>
                </a:cxn>
                <a:cxn ang="0">
                  <a:pos x="600" y="246"/>
                </a:cxn>
                <a:cxn ang="0">
                  <a:pos x="570" y="286"/>
                </a:cxn>
                <a:cxn ang="0">
                  <a:pos x="556" y="322"/>
                </a:cxn>
                <a:cxn ang="0">
                  <a:pos x="544" y="392"/>
                </a:cxn>
                <a:cxn ang="0">
                  <a:pos x="512" y="446"/>
                </a:cxn>
                <a:cxn ang="0">
                  <a:pos x="454" y="468"/>
                </a:cxn>
                <a:cxn ang="0">
                  <a:pos x="408" y="494"/>
                </a:cxn>
                <a:cxn ang="0">
                  <a:pos x="398" y="550"/>
                </a:cxn>
                <a:cxn ang="0">
                  <a:pos x="374" y="588"/>
                </a:cxn>
                <a:cxn ang="0">
                  <a:pos x="352" y="606"/>
                </a:cxn>
                <a:cxn ang="0">
                  <a:pos x="370" y="584"/>
                </a:cxn>
                <a:cxn ang="0">
                  <a:pos x="352" y="596"/>
                </a:cxn>
                <a:cxn ang="0">
                  <a:pos x="342" y="622"/>
                </a:cxn>
                <a:cxn ang="0">
                  <a:pos x="330" y="622"/>
                </a:cxn>
                <a:cxn ang="0">
                  <a:pos x="286" y="590"/>
                </a:cxn>
                <a:cxn ang="0">
                  <a:pos x="300" y="540"/>
                </a:cxn>
                <a:cxn ang="0">
                  <a:pos x="322" y="502"/>
                </a:cxn>
                <a:cxn ang="0">
                  <a:pos x="314" y="474"/>
                </a:cxn>
                <a:cxn ang="0">
                  <a:pos x="290" y="446"/>
                </a:cxn>
                <a:cxn ang="0">
                  <a:pos x="256" y="414"/>
                </a:cxn>
                <a:cxn ang="0">
                  <a:pos x="260" y="376"/>
                </a:cxn>
                <a:cxn ang="0">
                  <a:pos x="220" y="342"/>
                </a:cxn>
                <a:cxn ang="0">
                  <a:pos x="214" y="302"/>
                </a:cxn>
                <a:cxn ang="0">
                  <a:pos x="162" y="282"/>
                </a:cxn>
                <a:cxn ang="0">
                  <a:pos x="116" y="244"/>
                </a:cxn>
                <a:cxn ang="0">
                  <a:pos x="60" y="256"/>
                </a:cxn>
                <a:cxn ang="0">
                  <a:pos x="48" y="238"/>
                </a:cxn>
                <a:cxn ang="0">
                  <a:pos x="8" y="222"/>
                </a:cxn>
                <a:cxn ang="0">
                  <a:pos x="26" y="160"/>
                </a:cxn>
                <a:cxn ang="0">
                  <a:pos x="70" y="120"/>
                </a:cxn>
                <a:cxn ang="0">
                  <a:pos x="66" y="72"/>
                </a:cxn>
                <a:cxn ang="0">
                  <a:pos x="92" y="56"/>
                </a:cxn>
                <a:cxn ang="0">
                  <a:pos x="130" y="72"/>
                </a:cxn>
                <a:cxn ang="0">
                  <a:pos x="168" y="44"/>
                </a:cxn>
                <a:cxn ang="0">
                  <a:pos x="154" y="18"/>
                </a:cxn>
                <a:cxn ang="0">
                  <a:pos x="194" y="18"/>
                </a:cxn>
                <a:cxn ang="0">
                  <a:pos x="228" y="22"/>
                </a:cxn>
                <a:cxn ang="0">
                  <a:pos x="244" y="64"/>
                </a:cxn>
                <a:cxn ang="0">
                  <a:pos x="276" y="54"/>
                </a:cxn>
                <a:cxn ang="0">
                  <a:pos x="290" y="44"/>
                </a:cxn>
                <a:cxn ang="0">
                  <a:pos x="332" y="48"/>
                </a:cxn>
              </a:cxnLst>
              <a:rect l="0" t="0" r="r" b="b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144" name="Group 500"/>
          <p:cNvGrpSpPr>
            <a:grpSpLocks/>
          </p:cNvGrpSpPr>
          <p:nvPr userDrawn="1"/>
        </p:nvGrpSpPr>
        <p:grpSpPr bwMode="auto">
          <a:xfrm>
            <a:off x="4372451" y="1943796"/>
            <a:ext cx="1299110" cy="1553597"/>
            <a:chOff x="5113009" y="2143764"/>
            <a:chExt cx="1520059" cy="1712504"/>
          </a:xfrm>
        </p:grpSpPr>
        <p:grpSp>
          <p:nvGrpSpPr>
            <p:cNvPr id="145" name="Group 499"/>
            <p:cNvGrpSpPr/>
            <p:nvPr/>
          </p:nvGrpSpPr>
          <p:grpSpPr bwMode="gray">
            <a:xfrm>
              <a:off x="5113013" y="2614473"/>
              <a:ext cx="1520060" cy="1241799"/>
              <a:chOff x="5588839" y="2547765"/>
              <a:chExt cx="1371697" cy="1079588"/>
            </a:xfrm>
            <a:solidFill>
              <a:schemeClr val="accent3"/>
            </a:solidFill>
          </p:grpSpPr>
          <p:sp>
            <p:nvSpPr>
              <p:cNvPr id="149" name="Freeform 10"/>
              <p:cNvSpPr>
                <a:spLocks/>
              </p:cNvSpPr>
              <p:nvPr/>
            </p:nvSpPr>
            <p:spPr bwMode="gray">
              <a:xfrm>
                <a:off x="5588839" y="2720068"/>
                <a:ext cx="223456" cy="110382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0" y="28"/>
                  </a:cxn>
                  <a:cxn ang="0">
                    <a:pos x="6" y="18"/>
                  </a:cxn>
                  <a:cxn ang="0">
                    <a:pos x="10" y="10"/>
                  </a:cxn>
                  <a:cxn ang="0">
                    <a:pos x="20" y="2"/>
                  </a:cxn>
                  <a:cxn ang="0">
                    <a:pos x="30" y="6"/>
                  </a:cxn>
                  <a:cxn ang="0">
                    <a:pos x="42" y="14"/>
                  </a:cxn>
                  <a:cxn ang="0">
                    <a:pos x="44" y="24"/>
                  </a:cxn>
                  <a:cxn ang="0">
                    <a:pos x="48" y="28"/>
                  </a:cxn>
                  <a:cxn ang="0">
                    <a:pos x="54" y="24"/>
                  </a:cxn>
                  <a:cxn ang="0">
                    <a:pos x="58" y="18"/>
                  </a:cxn>
                  <a:cxn ang="0">
                    <a:pos x="64" y="12"/>
                  </a:cxn>
                  <a:cxn ang="0">
                    <a:pos x="68" y="16"/>
                  </a:cxn>
                  <a:cxn ang="0">
                    <a:pos x="72" y="22"/>
                  </a:cxn>
                  <a:cxn ang="0">
                    <a:pos x="80" y="14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104" y="14"/>
                  </a:cxn>
                  <a:cxn ang="0">
                    <a:pos x="118" y="8"/>
                  </a:cxn>
                  <a:cxn ang="0">
                    <a:pos x="128" y="0"/>
                  </a:cxn>
                  <a:cxn ang="0">
                    <a:pos x="140" y="12"/>
                  </a:cxn>
                  <a:cxn ang="0">
                    <a:pos x="150" y="16"/>
                  </a:cxn>
                  <a:cxn ang="0">
                    <a:pos x="158" y="24"/>
                  </a:cxn>
                  <a:cxn ang="0">
                    <a:pos x="166" y="34"/>
                  </a:cxn>
                  <a:cxn ang="0">
                    <a:pos x="166" y="42"/>
                  </a:cxn>
                  <a:cxn ang="0">
                    <a:pos x="156" y="50"/>
                  </a:cxn>
                  <a:cxn ang="0">
                    <a:pos x="140" y="60"/>
                  </a:cxn>
                  <a:cxn ang="0">
                    <a:pos x="120" y="68"/>
                  </a:cxn>
                  <a:cxn ang="0">
                    <a:pos x="102" y="74"/>
                  </a:cxn>
                  <a:cxn ang="0">
                    <a:pos x="88" y="82"/>
                  </a:cxn>
                  <a:cxn ang="0">
                    <a:pos x="74" y="82"/>
                  </a:cxn>
                  <a:cxn ang="0">
                    <a:pos x="58" y="76"/>
                  </a:cxn>
                  <a:cxn ang="0">
                    <a:pos x="48" y="70"/>
                  </a:cxn>
                  <a:cxn ang="0">
                    <a:pos x="18" y="70"/>
                  </a:cxn>
                  <a:cxn ang="0">
                    <a:pos x="32" y="62"/>
                  </a:cxn>
                  <a:cxn ang="0">
                    <a:pos x="34" y="52"/>
                  </a:cxn>
                  <a:cxn ang="0">
                    <a:pos x="26" y="48"/>
                  </a:cxn>
                  <a:cxn ang="0">
                    <a:pos x="14" y="46"/>
                  </a:cxn>
                  <a:cxn ang="0">
                    <a:pos x="2" y="44"/>
                  </a:cxn>
                  <a:cxn ang="0">
                    <a:pos x="18" y="38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14" y="28"/>
                  </a:cxn>
                </a:cxnLst>
                <a:rect l="0" t="0" r="r" b="b"/>
                <a:pathLst>
                  <a:path w="166" h="82">
                    <a:moveTo>
                      <a:pt x="14" y="28"/>
                    </a:moveTo>
                    <a:lnTo>
                      <a:pt x="0" y="28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0" y="6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8" y="28"/>
                    </a:lnTo>
                    <a:lnTo>
                      <a:pt x="54" y="24"/>
                    </a:lnTo>
                    <a:lnTo>
                      <a:pt x="58" y="18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80" y="14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104" y="14"/>
                    </a:lnTo>
                    <a:lnTo>
                      <a:pt x="118" y="8"/>
                    </a:lnTo>
                    <a:lnTo>
                      <a:pt x="128" y="0"/>
                    </a:lnTo>
                    <a:lnTo>
                      <a:pt x="140" y="12"/>
                    </a:lnTo>
                    <a:lnTo>
                      <a:pt x="150" y="16"/>
                    </a:lnTo>
                    <a:lnTo>
                      <a:pt x="158" y="24"/>
                    </a:lnTo>
                    <a:lnTo>
                      <a:pt x="166" y="34"/>
                    </a:lnTo>
                    <a:lnTo>
                      <a:pt x="166" y="42"/>
                    </a:lnTo>
                    <a:lnTo>
                      <a:pt x="156" y="50"/>
                    </a:lnTo>
                    <a:lnTo>
                      <a:pt x="140" y="60"/>
                    </a:lnTo>
                    <a:lnTo>
                      <a:pt x="120" y="68"/>
                    </a:lnTo>
                    <a:lnTo>
                      <a:pt x="102" y="74"/>
                    </a:lnTo>
                    <a:lnTo>
                      <a:pt x="88" y="82"/>
                    </a:lnTo>
                    <a:lnTo>
                      <a:pt x="74" y="82"/>
                    </a:lnTo>
                    <a:lnTo>
                      <a:pt x="58" y="76"/>
                    </a:lnTo>
                    <a:lnTo>
                      <a:pt x="48" y="70"/>
                    </a:lnTo>
                    <a:lnTo>
                      <a:pt x="18" y="70"/>
                    </a:lnTo>
                    <a:lnTo>
                      <a:pt x="32" y="62"/>
                    </a:lnTo>
                    <a:lnTo>
                      <a:pt x="34" y="52"/>
                    </a:lnTo>
                    <a:lnTo>
                      <a:pt x="26" y="48"/>
                    </a:lnTo>
                    <a:lnTo>
                      <a:pt x="14" y="46"/>
                    </a:lnTo>
                    <a:lnTo>
                      <a:pt x="2" y="44"/>
                    </a:lnTo>
                    <a:lnTo>
                      <a:pt x="18" y="38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gray">
              <a:xfrm>
                <a:off x="6548623" y="2588149"/>
                <a:ext cx="228840" cy="352683"/>
              </a:xfrm>
              <a:custGeom>
                <a:avLst/>
                <a:gdLst/>
                <a:ahLst/>
                <a:cxnLst>
                  <a:cxn ang="0">
                    <a:pos x="106" y="250"/>
                  </a:cxn>
                  <a:cxn ang="0">
                    <a:pos x="88" y="250"/>
                  </a:cxn>
                  <a:cxn ang="0">
                    <a:pos x="64" y="258"/>
                  </a:cxn>
                  <a:cxn ang="0">
                    <a:pos x="40" y="262"/>
                  </a:cxn>
                  <a:cxn ang="0">
                    <a:pos x="10" y="246"/>
                  </a:cxn>
                  <a:cxn ang="0">
                    <a:pos x="12" y="226"/>
                  </a:cxn>
                  <a:cxn ang="0">
                    <a:pos x="6" y="204"/>
                  </a:cxn>
                  <a:cxn ang="0">
                    <a:pos x="10" y="188"/>
                  </a:cxn>
                  <a:cxn ang="0">
                    <a:pos x="22" y="182"/>
                  </a:cxn>
                  <a:cxn ang="0">
                    <a:pos x="28" y="170"/>
                  </a:cxn>
                  <a:cxn ang="0">
                    <a:pos x="64" y="142"/>
                  </a:cxn>
                  <a:cxn ang="0">
                    <a:pos x="72" y="140"/>
                  </a:cxn>
                  <a:cxn ang="0">
                    <a:pos x="70" y="124"/>
                  </a:cxn>
                  <a:cxn ang="0">
                    <a:pos x="54" y="116"/>
                  </a:cxn>
                  <a:cxn ang="0">
                    <a:pos x="44" y="102"/>
                  </a:cxn>
                  <a:cxn ang="0">
                    <a:pos x="50" y="86"/>
                  </a:cxn>
                  <a:cxn ang="0">
                    <a:pos x="42" y="82"/>
                  </a:cxn>
                  <a:cxn ang="0">
                    <a:pos x="44" y="62"/>
                  </a:cxn>
                  <a:cxn ang="0">
                    <a:pos x="34" y="48"/>
                  </a:cxn>
                  <a:cxn ang="0">
                    <a:pos x="20" y="48"/>
                  </a:cxn>
                  <a:cxn ang="0">
                    <a:pos x="0" y="30"/>
                  </a:cxn>
                  <a:cxn ang="0">
                    <a:pos x="10" y="22"/>
                  </a:cxn>
                  <a:cxn ang="0">
                    <a:pos x="24" y="38"/>
                  </a:cxn>
                  <a:cxn ang="0">
                    <a:pos x="66" y="42"/>
                  </a:cxn>
                  <a:cxn ang="0">
                    <a:pos x="76" y="32"/>
                  </a:cxn>
                  <a:cxn ang="0">
                    <a:pos x="84" y="12"/>
                  </a:cxn>
                  <a:cxn ang="0">
                    <a:pos x="104" y="0"/>
                  </a:cxn>
                  <a:cxn ang="0">
                    <a:pos x="126" y="8"/>
                  </a:cxn>
                  <a:cxn ang="0">
                    <a:pos x="136" y="22"/>
                  </a:cxn>
                  <a:cxn ang="0">
                    <a:pos x="126" y="32"/>
                  </a:cxn>
                  <a:cxn ang="0">
                    <a:pos x="122" y="54"/>
                  </a:cxn>
                  <a:cxn ang="0">
                    <a:pos x="146" y="68"/>
                  </a:cxn>
                  <a:cxn ang="0">
                    <a:pos x="130" y="84"/>
                  </a:cxn>
                  <a:cxn ang="0">
                    <a:pos x="140" y="102"/>
                  </a:cxn>
                  <a:cxn ang="0">
                    <a:pos x="146" y="118"/>
                  </a:cxn>
                  <a:cxn ang="0">
                    <a:pos x="138" y="138"/>
                  </a:cxn>
                  <a:cxn ang="0">
                    <a:pos x="148" y="148"/>
                  </a:cxn>
                  <a:cxn ang="0">
                    <a:pos x="156" y="162"/>
                  </a:cxn>
                  <a:cxn ang="0">
                    <a:pos x="146" y="172"/>
                  </a:cxn>
                  <a:cxn ang="0">
                    <a:pos x="170" y="190"/>
                  </a:cxn>
                  <a:cxn ang="0">
                    <a:pos x="162" y="204"/>
                  </a:cxn>
                  <a:cxn ang="0">
                    <a:pos x="136" y="228"/>
                  </a:cxn>
                  <a:cxn ang="0">
                    <a:pos x="106" y="250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gray">
              <a:xfrm>
                <a:off x="6339975" y="2628532"/>
                <a:ext cx="281339" cy="454988"/>
              </a:xfrm>
              <a:custGeom>
                <a:avLst/>
                <a:gdLst/>
                <a:ahLst/>
                <a:cxnLst>
                  <a:cxn ang="0">
                    <a:pos x="167" y="10"/>
                  </a:cxn>
                  <a:cxn ang="0">
                    <a:pos x="189" y="18"/>
                  </a:cxn>
                  <a:cxn ang="0">
                    <a:pos x="199" y="40"/>
                  </a:cxn>
                  <a:cxn ang="0">
                    <a:pos x="205" y="56"/>
                  </a:cxn>
                  <a:cxn ang="0">
                    <a:pos x="209" y="86"/>
                  </a:cxn>
                  <a:cxn ang="0">
                    <a:pos x="181" y="90"/>
                  </a:cxn>
                  <a:cxn ang="0">
                    <a:pos x="161" y="114"/>
                  </a:cxn>
                  <a:cxn ang="0">
                    <a:pos x="153" y="138"/>
                  </a:cxn>
                  <a:cxn ang="0">
                    <a:pos x="121" y="152"/>
                  </a:cxn>
                  <a:cxn ang="0">
                    <a:pos x="103" y="178"/>
                  </a:cxn>
                  <a:cxn ang="0">
                    <a:pos x="101" y="216"/>
                  </a:cxn>
                  <a:cxn ang="0">
                    <a:pos x="125" y="236"/>
                  </a:cxn>
                  <a:cxn ang="0">
                    <a:pos x="111" y="256"/>
                  </a:cxn>
                  <a:cxn ang="0">
                    <a:pos x="91" y="278"/>
                  </a:cxn>
                  <a:cxn ang="0">
                    <a:pos x="87" y="304"/>
                  </a:cxn>
                  <a:cxn ang="0">
                    <a:pos x="69" y="322"/>
                  </a:cxn>
                  <a:cxn ang="0">
                    <a:pos x="51" y="336"/>
                  </a:cxn>
                  <a:cxn ang="0">
                    <a:pos x="33" y="324"/>
                  </a:cxn>
                  <a:cxn ang="0">
                    <a:pos x="29" y="308"/>
                  </a:cxn>
                  <a:cxn ang="0">
                    <a:pos x="11" y="274"/>
                  </a:cxn>
                  <a:cxn ang="0">
                    <a:pos x="17" y="252"/>
                  </a:cxn>
                  <a:cxn ang="0">
                    <a:pos x="25" y="228"/>
                  </a:cxn>
                  <a:cxn ang="0">
                    <a:pos x="17" y="208"/>
                  </a:cxn>
                  <a:cxn ang="0">
                    <a:pos x="29" y="194"/>
                  </a:cxn>
                  <a:cxn ang="0">
                    <a:pos x="17" y="168"/>
                  </a:cxn>
                  <a:cxn ang="0">
                    <a:pos x="33" y="134"/>
                  </a:cxn>
                  <a:cxn ang="0">
                    <a:pos x="53" y="124"/>
                  </a:cxn>
                  <a:cxn ang="0">
                    <a:pos x="57" y="94"/>
                  </a:cxn>
                  <a:cxn ang="0">
                    <a:pos x="73" y="76"/>
                  </a:cxn>
                  <a:cxn ang="0">
                    <a:pos x="87" y="54"/>
                  </a:cxn>
                  <a:cxn ang="0">
                    <a:pos x="99" y="26"/>
                  </a:cxn>
                  <a:cxn ang="0">
                    <a:pos x="117" y="12"/>
                  </a:cxn>
                  <a:cxn ang="0">
                    <a:pos x="131" y="18"/>
                  </a:cxn>
                  <a:cxn ang="0">
                    <a:pos x="145" y="2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gray">
              <a:xfrm>
                <a:off x="6210747" y="2547765"/>
                <a:ext cx="553255" cy="454988"/>
              </a:xfrm>
              <a:custGeom>
                <a:avLst/>
                <a:gdLst/>
                <a:ahLst/>
                <a:cxnLst>
                  <a:cxn ang="0">
                    <a:pos x="92" y="310"/>
                  </a:cxn>
                  <a:cxn ang="0">
                    <a:pos x="82" y="312"/>
                  </a:cxn>
                  <a:cxn ang="0">
                    <a:pos x="62" y="328"/>
                  </a:cxn>
                  <a:cxn ang="0">
                    <a:pos x="24" y="334"/>
                  </a:cxn>
                  <a:cxn ang="0">
                    <a:pos x="10" y="316"/>
                  </a:cxn>
                  <a:cxn ang="0">
                    <a:pos x="16" y="302"/>
                  </a:cxn>
                  <a:cxn ang="0">
                    <a:pos x="4" y="296"/>
                  </a:cxn>
                  <a:cxn ang="0">
                    <a:pos x="8" y="280"/>
                  </a:cxn>
                  <a:cxn ang="0">
                    <a:pos x="0" y="250"/>
                  </a:cxn>
                  <a:cxn ang="0">
                    <a:pos x="26" y="230"/>
                  </a:cxn>
                  <a:cxn ang="0">
                    <a:pos x="56" y="220"/>
                  </a:cxn>
                  <a:cxn ang="0">
                    <a:pos x="70" y="208"/>
                  </a:cxn>
                  <a:cxn ang="0">
                    <a:pos x="98" y="202"/>
                  </a:cxn>
                  <a:cxn ang="0">
                    <a:pos x="84" y="204"/>
                  </a:cxn>
                  <a:cxn ang="0">
                    <a:pos x="92" y="184"/>
                  </a:cxn>
                  <a:cxn ang="0">
                    <a:pos x="113" y="164"/>
                  </a:cxn>
                  <a:cxn ang="0">
                    <a:pos x="137" y="134"/>
                  </a:cxn>
                  <a:cxn ang="0">
                    <a:pos x="157" y="106"/>
                  </a:cxn>
                  <a:cxn ang="0">
                    <a:pos x="175" y="86"/>
                  </a:cxn>
                  <a:cxn ang="0">
                    <a:pos x="185" y="72"/>
                  </a:cxn>
                  <a:cxn ang="0">
                    <a:pos x="163" y="78"/>
                  </a:cxn>
                  <a:cxn ang="0">
                    <a:pos x="165" y="62"/>
                  </a:cxn>
                  <a:cxn ang="0">
                    <a:pos x="183" y="64"/>
                  </a:cxn>
                  <a:cxn ang="0">
                    <a:pos x="203" y="60"/>
                  </a:cxn>
                  <a:cxn ang="0">
                    <a:pos x="199" y="44"/>
                  </a:cxn>
                  <a:cxn ang="0">
                    <a:pos x="225" y="30"/>
                  </a:cxn>
                  <a:cxn ang="0">
                    <a:pos x="243" y="40"/>
                  </a:cxn>
                  <a:cxn ang="0">
                    <a:pos x="267" y="38"/>
                  </a:cxn>
                  <a:cxn ang="0">
                    <a:pos x="285" y="24"/>
                  </a:cxn>
                  <a:cxn ang="0">
                    <a:pos x="291" y="36"/>
                  </a:cxn>
                  <a:cxn ang="0">
                    <a:pos x="309" y="16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343" y="22"/>
                  </a:cxn>
                  <a:cxn ang="0">
                    <a:pos x="373" y="6"/>
                  </a:cxn>
                  <a:cxn ang="0">
                    <a:pos x="387" y="10"/>
                  </a:cxn>
                  <a:cxn ang="0">
                    <a:pos x="401" y="32"/>
                  </a:cxn>
                  <a:cxn ang="0">
                    <a:pos x="397" y="44"/>
                  </a:cxn>
                  <a:cxn ang="0">
                    <a:pos x="387" y="52"/>
                  </a:cxn>
                  <a:cxn ang="0">
                    <a:pos x="355" y="30"/>
                  </a:cxn>
                  <a:cxn ang="0">
                    <a:pos x="333" y="44"/>
                  </a:cxn>
                  <a:cxn ang="0">
                    <a:pos x="317" y="72"/>
                  </a:cxn>
                  <a:cxn ang="0">
                    <a:pos x="275" y="68"/>
                  </a:cxn>
                  <a:cxn ang="0">
                    <a:pos x="261" y="52"/>
                  </a:cxn>
                  <a:cxn ang="0">
                    <a:pos x="241" y="62"/>
                  </a:cxn>
                  <a:cxn ang="0">
                    <a:pos x="227" y="78"/>
                  </a:cxn>
                  <a:cxn ang="0">
                    <a:pos x="213" y="72"/>
                  </a:cxn>
                  <a:cxn ang="0">
                    <a:pos x="195" y="86"/>
                  </a:cxn>
                  <a:cxn ang="0">
                    <a:pos x="183" y="114"/>
                  </a:cxn>
                  <a:cxn ang="0">
                    <a:pos x="169" y="136"/>
                  </a:cxn>
                  <a:cxn ang="0">
                    <a:pos x="153" y="154"/>
                  </a:cxn>
                  <a:cxn ang="0">
                    <a:pos x="149" y="184"/>
                  </a:cxn>
                  <a:cxn ang="0">
                    <a:pos x="113" y="198"/>
                  </a:cxn>
                  <a:cxn ang="0">
                    <a:pos x="125" y="254"/>
                  </a:cxn>
                  <a:cxn ang="0">
                    <a:pos x="113" y="268"/>
                  </a:cxn>
                  <a:cxn ang="0">
                    <a:pos x="121" y="288"/>
                  </a:cxn>
                  <a:cxn ang="0">
                    <a:pos x="113" y="312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gray">
              <a:xfrm>
                <a:off x="6607853" y="2954293"/>
                <a:ext cx="94228" cy="59229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28" y="36"/>
                  </a:cxn>
                  <a:cxn ang="0">
                    <a:pos x="40" y="40"/>
                  </a:cxn>
                  <a:cxn ang="0">
                    <a:pos x="52" y="44"/>
                  </a:cxn>
                  <a:cxn ang="0">
                    <a:pos x="62" y="44"/>
                  </a:cxn>
                  <a:cxn ang="0">
                    <a:pos x="64" y="32"/>
                  </a:cxn>
                  <a:cxn ang="0">
                    <a:pos x="64" y="16"/>
                  </a:cxn>
                  <a:cxn ang="0">
                    <a:pos x="70" y="4"/>
                  </a:cxn>
                  <a:cxn ang="0">
                    <a:pos x="54" y="6"/>
                  </a:cxn>
                  <a:cxn ang="0">
                    <a:pos x="40" y="0"/>
                  </a:cxn>
                  <a:cxn ang="0">
                    <a:pos x="18" y="4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14" y="30"/>
                  </a:cxn>
                  <a:cxn ang="0">
                    <a:pos x="16" y="36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gray">
              <a:xfrm>
                <a:off x="6554008" y="3002753"/>
                <a:ext cx="156150" cy="72690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36" y="18"/>
                  </a:cxn>
                  <a:cxn ang="0">
                    <a:pos x="46" y="24"/>
                  </a:cxn>
                  <a:cxn ang="0">
                    <a:pos x="54" y="18"/>
                  </a:cxn>
                  <a:cxn ang="0">
                    <a:pos x="56" y="8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4"/>
                  </a:cxn>
                  <a:cxn ang="0">
                    <a:pos x="88" y="6"/>
                  </a:cxn>
                  <a:cxn ang="0">
                    <a:pos x="102" y="8"/>
                  </a:cxn>
                  <a:cxn ang="0">
                    <a:pos x="104" y="12"/>
                  </a:cxn>
                  <a:cxn ang="0">
                    <a:pos x="108" y="20"/>
                  </a:cxn>
                  <a:cxn ang="0">
                    <a:pos x="112" y="36"/>
                  </a:cxn>
                  <a:cxn ang="0">
                    <a:pos x="116" y="42"/>
                  </a:cxn>
                  <a:cxn ang="0">
                    <a:pos x="104" y="50"/>
                  </a:cxn>
                  <a:cxn ang="0">
                    <a:pos x="90" y="54"/>
                  </a:cxn>
                  <a:cxn ang="0">
                    <a:pos x="6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8" y="20"/>
                  </a:cxn>
                  <a:cxn ang="0">
                    <a:pos x="14" y="10"/>
                  </a:cxn>
                  <a:cxn ang="0">
                    <a:pos x="26" y="12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gray">
              <a:xfrm>
                <a:off x="6554008" y="3051214"/>
                <a:ext cx="121151" cy="7269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2"/>
                  </a:cxn>
                  <a:cxn ang="0">
                    <a:pos x="62" y="0"/>
                  </a:cxn>
                  <a:cxn ang="0">
                    <a:pos x="90" y="18"/>
                  </a:cxn>
                  <a:cxn ang="0">
                    <a:pos x="90" y="30"/>
                  </a:cxn>
                  <a:cxn ang="0">
                    <a:pos x="76" y="34"/>
                  </a:cxn>
                  <a:cxn ang="0">
                    <a:pos x="74" y="50"/>
                  </a:cxn>
                  <a:cxn ang="0">
                    <a:pos x="58" y="52"/>
                  </a:cxn>
                  <a:cxn ang="0">
                    <a:pos x="38" y="54"/>
                  </a:cxn>
                  <a:cxn ang="0">
                    <a:pos x="28" y="44"/>
                  </a:cxn>
                  <a:cxn ang="0">
                    <a:pos x="30" y="34"/>
                  </a:cxn>
                  <a:cxn ang="0">
                    <a:pos x="20" y="30"/>
                  </a:cxn>
                  <a:cxn ang="0">
                    <a:pos x="4" y="26"/>
                  </a:cxn>
                  <a:cxn ang="0">
                    <a:pos x="0" y="4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gray">
              <a:xfrm>
                <a:off x="6524393" y="3086213"/>
                <a:ext cx="69998" cy="2692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20"/>
                  </a:cxn>
                  <a:cxn ang="0">
                    <a:pos x="50" y="1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24" y="8"/>
                  </a:cxn>
                  <a:cxn ang="0">
                    <a:pos x="8" y="6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gray">
              <a:xfrm>
                <a:off x="6602468" y="3059290"/>
                <a:ext cx="201918" cy="142689"/>
              </a:xfrm>
              <a:custGeom>
                <a:avLst/>
                <a:gdLst/>
                <a:ahLst/>
                <a:cxnLst>
                  <a:cxn ang="0">
                    <a:pos x="2" y="48"/>
                  </a:cxn>
                  <a:cxn ang="0">
                    <a:pos x="24" y="44"/>
                  </a:cxn>
                  <a:cxn ang="0">
                    <a:pos x="38" y="44"/>
                  </a:cxn>
                  <a:cxn ang="0">
                    <a:pos x="40" y="28"/>
                  </a:cxn>
                  <a:cxn ang="0">
                    <a:pos x="54" y="24"/>
                  </a:cxn>
                  <a:cxn ang="0">
                    <a:pos x="54" y="12"/>
                  </a:cxn>
                  <a:cxn ang="0">
                    <a:pos x="68" y="8"/>
                  </a:cxn>
                  <a:cxn ang="0">
                    <a:pos x="80" y="0"/>
                  </a:cxn>
                  <a:cxn ang="0">
                    <a:pos x="98" y="4"/>
                  </a:cxn>
                  <a:cxn ang="0">
                    <a:pos x="98" y="10"/>
                  </a:cxn>
                  <a:cxn ang="0">
                    <a:pos x="118" y="12"/>
                  </a:cxn>
                  <a:cxn ang="0">
                    <a:pos x="122" y="34"/>
                  </a:cxn>
                  <a:cxn ang="0">
                    <a:pos x="150" y="64"/>
                  </a:cxn>
                  <a:cxn ang="0">
                    <a:pos x="148" y="66"/>
                  </a:cxn>
                  <a:cxn ang="0">
                    <a:pos x="130" y="66"/>
                  </a:cxn>
                  <a:cxn ang="0">
                    <a:pos x="130" y="86"/>
                  </a:cxn>
                  <a:cxn ang="0">
                    <a:pos x="118" y="88"/>
                  </a:cxn>
                  <a:cxn ang="0">
                    <a:pos x="114" y="106"/>
                  </a:cxn>
                  <a:cxn ang="0">
                    <a:pos x="94" y="104"/>
                  </a:cxn>
                  <a:cxn ang="0">
                    <a:pos x="92" y="98"/>
                  </a:cxn>
                  <a:cxn ang="0">
                    <a:pos x="64" y="98"/>
                  </a:cxn>
                  <a:cxn ang="0">
                    <a:pos x="46" y="94"/>
                  </a:cxn>
                  <a:cxn ang="0">
                    <a:pos x="16" y="88"/>
                  </a:cxn>
                  <a:cxn ang="0">
                    <a:pos x="6" y="102"/>
                  </a:cxn>
                  <a:cxn ang="0">
                    <a:pos x="6" y="88"/>
                  </a:cxn>
                  <a:cxn ang="0">
                    <a:pos x="0" y="84"/>
                  </a:cxn>
                  <a:cxn ang="0">
                    <a:pos x="2" y="78"/>
                  </a:cxn>
                  <a:cxn ang="0">
                    <a:pos x="10" y="78"/>
                  </a:cxn>
                  <a:cxn ang="0">
                    <a:pos x="10" y="64"/>
                  </a:cxn>
                  <a:cxn ang="0">
                    <a:pos x="6" y="60"/>
                  </a:cxn>
                  <a:cxn ang="0">
                    <a:pos x="2" y="48"/>
                  </a:cxn>
                </a:cxnLst>
                <a:rect l="0" t="0" r="r" b="b"/>
                <a:pathLst>
                  <a:path w="150" h="106">
                    <a:moveTo>
                      <a:pt x="2" y="48"/>
                    </a:moveTo>
                    <a:lnTo>
                      <a:pt x="24" y="44"/>
                    </a:lnTo>
                    <a:lnTo>
                      <a:pt x="38" y="44"/>
                    </a:lnTo>
                    <a:lnTo>
                      <a:pt x="40" y="28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8" y="8"/>
                    </a:lnTo>
                    <a:lnTo>
                      <a:pt x="80" y="0"/>
                    </a:lnTo>
                    <a:lnTo>
                      <a:pt x="98" y="4"/>
                    </a:lnTo>
                    <a:lnTo>
                      <a:pt x="98" y="10"/>
                    </a:lnTo>
                    <a:lnTo>
                      <a:pt x="118" y="12"/>
                    </a:lnTo>
                    <a:lnTo>
                      <a:pt x="122" y="3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30" y="66"/>
                    </a:lnTo>
                    <a:lnTo>
                      <a:pt x="130" y="86"/>
                    </a:lnTo>
                    <a:lnTo>
                      <a:pt x="118" y="88"/>
                    </a:lnTo>
                    <a:lnTo>
                      <a:pt x="114" y="106"/>
                    </a:lnTo>
                    <a:lnTo>
                      <a:pt x="94" y="104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46" y="94"/>
                    </a:lnTo>
                    <a:lnTo>
                      <a:pt x="16" y="88"/>
                    </a:lnTo>
                    <a:lnTo>
                      <a:pt x="6" y="102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2" y="78"/>
                    </a:lnTo>
                    <a:lnTo>
                      <a:pt x="10" y="7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gray">
              <a:xfrm>
                <a:off x="5976522" y="2981216"/>
                <a:ext cx="169611" cy="258455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16" y="90"/>
                  </a:cxn>
                  <a:cxn ang="0">
                    <a:pos x="20" y="76"/>
                  </a:cxn>
                  <a:cxn ang="0">
                    <a:pos x="14" y="60"/>
                  </a:cxn>
                  <a:cxn ang="0">
                    <a:pos x="0" y="60"/>
                  </a:cxn>
                  <a:cxn ang="0">
                    <a:pos x="4" y="44"/>
                  </a:cxn>
                  <a:cxn ang="0">
                    <a:pos x="2" y="20"/>
                  </a:cxn>
                  <a:cxn ang="0">
                    <a:pos x="16" y="0"/>
                  </a:cxn>
                  <a:cxn ang="0">
                    <a:pos x="28" y="26"/>
                  </a:cxn>
                  <a:cxn ang="0">
                    <a:pos x="60" y="38"/>
                  </a:cxn>
                  <a:cxn ang="0">
                    <a:pos x="40" y="58"/>
                  </a:cxn>
                  <a:cxn ang="0">
                    <a:pos x="42" y="70"/>
                  </a:cxn>
                  <a:cxn ang="0">
                    <a:pos x="66" y="68"/>
                  </a:cxn>
                  <a:cxn ang="0">
                    <a:pos x="72" y="90"/>
                  </a:cxn>
                  <a:cxn ang="0">
                    <a:pos x="92" y="110"/>
                  </a:cxn>
                  <a:cxn ang="0">
                    <a:pos x="98" y="130"/>
                  </a:cxn>
                  <a:cxn ang="0">
                    <a:pos x="116" y="130"/>
                  </a:cxn>
                  <a:cxn ang="0">
                    <a:pos x="120" y="148"/>
                  </a:cxn>
                  <a:cxn ang="0">
                    <a:pos x="102" y="160"/>
                  </a:cxn>
                  <a:cxn ang="0">
                    <a:pos x="116" y="166"/>
                  </a:cxn>
                  <a:cxn ang="0">
                    <a:pos x="96" y="176"/>
                  </a:cxn>
                  <a:cxn ang="0">
                    <a:pos x="38" y="176"/>
                  </a:cxn>
                  <a:cxn ang="0">
                    <a:pos x="22" y="184"/>
                  </a:cxn>
                  <a:cxn ang="0">
                    <a:pos x="6" y="188"/>
                  </a:cxn>
                  <a:cxn ang="0">
                    <a:pos x="34" y="164"/>
                  </a:cxn>
                  <a:cxn ang="0">
                    <a:pos x="54" y="162"/>
                  </a:cxn>
                  <a:cxn ang="0">
                    <a:pos x="48" y="160"/>
                  </a:cxn>
                  <a:cxn ang="0">
                    <a:pos x="30" y="158"/>
                  </a:cxn>
                  <a:cxn ang="0">
                    <a:pos x="14" y="158"/>
                  </a:cxn>
                  <a:cxn ang="0">
                    <a:pos x="18" y="148"/>
                  </a:cxn>
                  <a:cxn ang="0">
                    <a:pos x="34" y="136"/>
                  </a:cxn>
                  <a:cxn ang="0">
                    <a:pos x="24" y="128"/>
                  </a:cxn>
                  <a:cxn ang="0">
                    <a:pos x="48" y="122"/>
                  </a:cxn>
                  <a:cxn ang="0">
                    <a:pos x="52" y="102"/>
                  </a:cxn>
                  <a:cxn ang="0">
                    <a:pos x="44" y="86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gray">
              <a:xfrm>
                <a:off x="5933446" y="3088905"/>
                <a:ext cx="51153" cy="3230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2"/>
                  </a:cxn>
                  <a:cxn ang="0">
                    <a:pos x="34" y="8"/>
                  </a:cxn>
                  <a:cxn ang="0">
                    <a:pos x="38" y="16"/>
                  </a:cxn>
                  <a:cxn ang="0">
                    <a:pos x="34" y="24"/>
                  </a:cxn>
                  <a:cxn ang="0">
                    <a:pos x="22" y="24"/>
                  </a:cxn>
                  <a:cxn ang="0">
                    <a:pos x="16" y="18"/>
                  </a:cxn>
                  <a:cxn ang="0">
                    <a:pos x="8" y="22"/>
                  </a:cxn>
                  <a:cxn ang="0">
                    <a:pos x="0" y="18"/>
                  </a:cxn>
                  <a:cxn ang="0">
                    <a:pos x="4" y="8"/>
                  </a:cxn>
                  <a:cxn ang="0">
                    <a:pos x="12" y="0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gray">
              <a:xfrm>
                <a:off x="5884986" y="3113135"/>
                <a:ext cx="88844" cy="83459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4" y="44"/>
                  </a:cxn>
                  <a:cxn ang="0">
                    <a:pos x="48" y="48"/>
                  </a:cxn>
                  <a:cxn ang="0">
                    <a:pos x="36" y="52"/>
                  </a:cxn>
                  <a:cxn ang="0">
                    <a:pos x="26" y="58"/>
                  </a:cxn>
                  <a:cxn ang="0">
                    <a:pos x="18" y="62"/>
                  </a:cxn>
                  <a:cxn ang="0">
                    <a:pos x="8" y="5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2" y="30"/>
                  </a:cxn>
                  <a:cxn ang="0">
                    <a:pos x="20" y="26"/>
                  </a:cxn>
                  <a:cxn ang="0">
                    <a:pos x="14" y="22"/>
                  </a:cxn>
                  <a:cxn ang="0">
                    <a:pos x="4" y="24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52" y="0"/>
                  </a:cxn>
                  <a:cxn ang="0">
                    <a:pos x="58" y="6"/>
                  </a:cxn>
                  <a:cxn ang="0">
                    <a:pos x="64" y="12"/>
                  </a:cxn>
                  <a:cxn ang="0">
                    <a:pos x="66" y="26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gray">
              <a:xfrm>
                <a:off x="6232285" y="3298900"/>
                <a:ext cx="94228" cy="51153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0" y="4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64" y="16"/>
                  </a:cxn>
                  <a:cxn ang="0">
                    <a:pos x="68" y="16"/>
                  </a:cxn>
                  <a:cxn ang="0">
                    <a:pos x="70" y="20"/>
                  </a:cxn>
                  <a:cxn ang="0">
                    <a:pos x="66" y="28"/>
                  </a:cxn>
                  <a:cxn ang="0">
                    <a:pos x="56" y="30"/>
                  </a:cxn>
                  <a:cxn ang="0">
                    <a:pos x="50" y="24"/>
                  </a:cxn>
                  <a:cxn ang="0">
                    <a:pos x="50" y="34"/>
                  </a:cxn>
                  <a:cxn ang="0">
                    <a:pos x="46" y="36"/>
                  </a:cxn>
                  <a:cxn ang="0">
                    <a:pos x="40" y="34"/>
                  </a:cxn>
                  <a:cxn ang="0">
                    <a:pos x="34" y="30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16" y="38"/>
                  </a:cxn>
                  <a:cxn ang="0">
                    <a:pos x="16" y="28"/>
                  </a:cxn>
                  <a:cxn ang="0">
                    <a:pos x="0" y="28"/>
                  </a:cxn>
                  <a:cxn ang="0">
                    <a:pos x="8" y="1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2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gray">
              <a:xfrm>
                <a:off x="6003445" y="3207364"/>
                <a:ext cx="274609" cy="231533"/>
              </a:xfrm>
              <a:custGeom>
                <a:avLst/>
                <a:gdLst/>
                <a:ahLst/>
                <a:cxnLst>
                  <a:cxn ang="0">
                    <a:pos x="126" y="8"/>
                  </a:cxn>
                  <a:cxn ang="0">
                    <a:pos x="152" y="24"/>
                  </a:cxn>
                  <a:cxn ang="0">
                    <a:pos x="162" y="32"/>
                  </a:cxn>
                  <a:cxn ang="0">
                    <a:pos x="180" y="36"/>
                  </a:cxn>
                  <a:cxn ang="0">
                    <a:pos x="202" y="40"/>
                  </a:cxn>
                  <a:cxn ang="0">
                    <a:pos x="198" y="56"/>
                  </a:cxn>
                  <a:cxn ang="0">
                    <a:pos x="194" y="70"/>
                  </a:cxn>
                  <a:cxn ang="0">
                    <a:pos x="188" y="74"/>
                  </a:cxn>
                  <a:cxn ang="0">
                    <a:pos x="170" y="96"/>
                  </a:cxn>
                  <a:cxn ang="0">
                    <a:pos x="186" y="106"/>
                  </a:cxn>
                  <a:cxn ang="0">
                    <a:pos x="188" y="116"/>
                  </a:cxn>
                  <a:cxn ang="0">
                    <a:pos x="186" y="140"/>
                  </a:cxn>
                  <a:cxn ang="0">
                    <a:pos x="194" y="148"/>
                  </a:cxn>
                  <a:cxn ang="0">
                    <a:pos x="182" y="158"/>
                  </a:cxn>
                  <a:cxn ang="0">
                    <a:pos x="160" y="156"/>
                  </a:cxn>
                  <a:cxn ang="0">
                    <a:pos x="138" y="152"/>
                  </a:cxn>
                  <a:cxn ang="0">
                    <a:pos x="122" y="162"/>
                  </a:cxn>
                  <a:cxn ang="0">
                    <a:pos x="106" y="172"/>
                  </a:cxn>
                  <a:cxn ang="0">
                    <a:pos x="80" y="168"/>
                  </a:cxn>
                  <a:cxn ang="0">
                    <a:pos x="50" y="156"/>
                  </a:cxn>
                  <a:cxn ang="0">
                    <a:pos x="56" y="128"/>
                  </a:cxn>
                  <a:cxn ang="0">
                    <a:pos x="64" y="116"/>
                  </a:cxn>
                  <a:cxn ang="0">
                    <a:pos x="44" y="90"/>
                  </a:cxn>
                  <a:cxn ang="0">
                    <a:pos x="36" y="76"/>
                  </a:cxn>
                  <a:cxn ang="0">
                    <a:pos x="18" y="66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26" y="48"/>
                  </a:cxn>
                  <a:cxn ang="0">
                    <a:pos x="40" y="50"/>
                  </a:cxn>
                  <a:cxn ang="0">
                    <a:pos x="54" y="46"/>
                  </a:cxn>
                  <a:cxn ang="0">
                    <a:pos x="48" y="30"/>
                  </a:cxn>
                  <a:cxn ang="0">
                    <a:pos x="62" y="36"/>
                  </a:cxn>
                  <a:cxn ang="0">
                    <a:pos x="84" y="28"/>
                  </a:cxn>
                  <a:cxn ang="0">
                    <a:pos x="106" y="18"/>
                  </a:cxn>
                  <a:cxn ang="0">
                    <a:pos x="116" y="0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gray">
              <a:xfrm>
                <a:off x="5901139" y="3444281"/>
                <a:ext cx="72690" cy="129227"/>
              </a:xfrm>
              <a:custGeom>
                <a:avLst/>
                <a:gdLst/>
                <a:ahLst/>
                <a:cxnLst>
                  <a:cxn ang="0">
                    <a:pos x="36" y="96"/>
                  </a:cxn>
                  <a:cxn ang="0">
                    <a:pos x="24" y="96"/>
                  </a:cxn>
                  <a:cxn ang="0">
                    <a:pos x="12" y="96"/>
                  </a:cxn>
                  <a:cxn ang="0">
                    <a:pos x="12" y="88"/>
                  </a:cxn>
                  <a:cxn ang="0">
                    <a:pos x="12" y="72"/>
                  </a:cxn>
                  <a:cxn ang="0">
                    <a:pos x="8" y="70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10" y="40"/>
                  </a:cxn>
                  <a:cxn ang="0">
                    <a:pos x="14" y="26"/>
                  </a:cxn>
                  <a:cxn ang="0">
                    <a:pos x="12" y="14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6" y="8"/>
                  </a:cxn>
                  <a:cxn ang="0">
                    <a:pos x="38" y="6"/>
                  </a:cxn>
                  <a:cxn ang="0">
                    <a:pos x="48" y="6"/>
                  </a:cxn>
                  <a:cxn ang="0">
                    <a:pos x="54" y="14"/>
                  </a:cxn>
                  <a:cxn ang="0">
                    <a:pos x="52" y="20"/>
                  </a:cxn>
                  <a:cxn ang="0">
                    <a:pos x="42" y="22"/>
                  </a:cxn>
                  <a:cxn ang="0">
                    <a:pos x="42" y="3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4" y="54"/>
                  </a:cxn>
                  <a:cxn ang="0">
                    <a:pos x="34" y="58"/>
                  </a:cxn>
                  <a:cxn ang="0">
                    <a:pos x="40" y="66"/>
                  </a:cxn>
                  <a:cxn ang="0">
                    <a:pos x="34" y="70"/>
                  </a:cxn>
                  <a:cxn ang="0">
                    <a:pos x="36" y="76"/>
                  </a:cxn>
                  <a:cxn ang="0">
                    <a:pos x="38" y="82"/>
                  </a:cxn>
                  <a:cxn ang="0">
                    <a:pos x="32" y="86"/>
                  </a:cxn>
                  <a:cxn ang="0">
                    <a:pos x="36" y="96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gray">
              <a:xfrm>
                <a:off x="5906524" y="3406589"/>
                <a:ext cx="263840" cy="191149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6" y="22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46" y="2"/>
                  </a:cxn>
                  <a:cxn ang="0">
                    <a:pos x="66" y="4"/>
                  </a:cxn>
                  <a:cxn ang="0">
                    <a:pos x="78" y="8"/>
                  </a:cxn>
                  <a:cxn ang="0">
                    <a:pos x="96" y="6"/>
                  </a:cxn>
                  <a:cxn ang="0">
                    <a:pos x="114" y="8"/>
                  </a:cxn>
                  <a:cxn ang="0">
                    <a:pos x="122" y="8"/>
                  </a:cxn>
                  <a:cxn ang="0">
                    <a:pos x="136" y="14"/>
                  </a:cxn>
                  <a:cxn ang="0">
                    <a:pos x="152" y="20"/>
                  </a:cxn>
                  <a:cxn ang="0">
                    <a:pos x="164" y="18"/>
                  </a:cxn>
                  <a:cxn ang="0">
                    <a:pos x="178" y="24"/>
                  </a:cxn>
                  <a:cxn ang="0">
                    <a:pos x="194" y="24"/>
                  </a:cxn>
                  <a:cxn ang="0">
                    <a:pos x="196" y="28"/>
                  </a:cxn>
                  <a:cxn ang="0">
                    <a:pos x="194" y="38"/>
                  </a:cxn>
                  <a:cxn ang="0">
                    <a:pos x="188" y="42"/>
                  </a:cxn>
                  <a:cxn ang="0">
                    <a:pos x="178" y="48"/>
                  </a:cxn>
                  <a:cxn ang="0">
                    <a:pos x="166" y="48"/>
                  </a:cxn>
                  <a:cxn ang="0">
                    <a:pos x="160" y="58"/>
                  </a:cxn>
                  <a:cxn ang="0">
                    <a:pos x="150" y="68"/>
                  </a:cxn>
                  <a:cxn ang="0">
                    <a:pos x="144" y="76"/>
                  </a:cxn>
                  <a:cxn ang="0">
                    <a:pos x="142" y="86"/>
                  </a:cxn>
                  <a:cxn ang="0">
                    <a:pos x="146" y="96"/>
                  </a:cxn>
                  <a:cxn ang="0">
                    <a:pos x="140" y="102"/>
                  </a:cxn>
                  <a:cxn ang="0">
                    <a:pos x="132" y="114"/>
                  </a:cxn>
                  <a:cxn ang="0">
                    <a:pos x="122" y="116"/>
                  </a:cxn>
                  <a:cxn ang="0">
                    <a:pos x="116" y="126"/>
                  </a:cxn>
                  <a:cxn ang="0">
                    <a:pos x="102" y="132"/>
                  </a:cxn>
                  <a:cxn ang="0">
                    <a:pos x="86" y="132"/>
                  </a:cxn>
                  <a:cxn ang="0">
                    <a:pos x="74" y="134"/>
                  </a:cxn>
                  <a:cxn ang="0">
                    <a:pos x="62" y="140"/>
                  </a:cxn>
                  <a:cxn ang="0">
                    <a:pos x="56" y="142"/>
                  </a:cxn>
                  <a:cxn ang="0">
                    <a:pos x="46" y="136"/>
                  </a:cxn>
                  <a:cxn ang="0">
                    <a:pos x="44" y="128"/>
                  </a:cxn>
                  <a:cxn ang="0">
                    <a:pos x="38" y="124"/>
                  </a:cxn>
                  <a:cxn ang="0">
                    <a:pos x="32" y="124"/>
                  </a:cxn>
                  <a:cxn ang="0">
                    <a:pos x="28" y="114"/>
                  </a:cxn>
                  <a:cxn ang="0">
                    <a:pos x="34" y="110"/>
                  </a:cxn>
                  <a:cxn ang="0">
                    <a:pos x="30" y="98"/>
                  </a:cxn>
                  <a:cxn ang="0">
                    <a:pos x="36" y="94"/>
                  </a:cxn>
                  <a:cxn ang="0">
                    <a:pos x="30" y="86"/>
                  </a:cxn>
                  <a:cxn ang="0">
                    <a:pos x="30" y="82"/>
                  </a:cxn>
                  <a:cxn ang="0">
                    <a:pos x="36" y="78"/>
                  </a:cxn>
                  <a:cxn ang="0">
                    <a:pos x="38" y="74"/>
                  </a:cxn>
                  <a:cxn ang="0">
                    <a:pos x="38" y="50"/>
                  </a:cxn>
                  <a:cxn ang="0">
                    <a:pos x="48" y="48"/>
                  </a:cxn>
                  <a:cxn ang="0">
                    <a:pos x="50" y="42"/>
                  </a:cxn>
                  <a:cxn ang="0">
                    <a:pos x="44" y="34"/>
                  </a:cxn>
                  <a:cxn ang="0">
                    <a:pos x="22" y="36"/>
                  </a:cxn>
                  <a:cxn ang="0">
                    <a:pos x="16" y="30"/>
                  </a:cxn>
                  <a:cxn ang="0">
                    <a:pos x="10" y="28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gray">
              <a:xfrm>
                <a:off x="6291514" y="3430820"/>
                <a:ext cx="18846" cy="3499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0" y="0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gray">
              <a:xfrm>
                <a:off x="6283438" y="3476588"/>
                <a:ext cx="26922" cy="5115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4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4" y="26"/>
                  </a:cxn>
                  <a:cxn ang="0">
                    <a:pos x="4" y="36"/>
                  </a:cxn>
                  <a:cxn ang="0">
                    <a:pos x="10" y="38"/>
                  </a:cxn>
                  <a:cxn ang="0">
                    <a:pos x="14" y="34"/>
                  </a:cxn>
                  <a:cxn ang="0">
                    <a:pos x="20" y="28"/>
                  </a:cxn>
                  <a:cxn ang="0">
                    <a:pos x="18" y="14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0" y="0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gray">
              <a:xfrm>
                <a:off x="6159595" y="3199287"/>
                <a:ext cx="80767" cy="5115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2"/>
                  </a:cxn>
                  <a:cxn ang="0">
                    <a:pos x="26" y="2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50" y="4"/>
                  </a:cxn>
                  <a:cxn ang="0">
                    <a:pos x="56" y="12"/>
                  </a:cxn>
                  <a:cxn ang="0">
                    <a:pos x="60" y="20"/>
                  </a:cxn>
                  <a:cxn ang="0">
                    <a:pos x="58" y="26"/>
                  </a:cxn>
                  <a:cxn ang="0">
                    <a:pos x="52" y="26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38" y="34"/>
                  </a:cxn>
                  <a:cxn ang="0">
                    <a:pos x="36" y="30"/>
                  </a:cxn>
                  <a:cxn ang="0">
                    <a:pos x="24" y="26"/>
                  </a:cxn>
                  <a:cxn ang="0">
                    <a:pos x="10" y="14"/>
                  </a:cxn>
                  <a:cxn ang="0">
                    <a:pos x="0" y="6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gray">
              <a:xfrm>
                <a:off x="6175748" y="3137365"/>
                <a:ext cx="80767" cy="75383"/>
              </a:xfrm>
              <a:custGeom>
                <a:avLst/>
                <a:gdLst/>
                <a:ahLst/>
                <a:cxnLst>
                  <a:cxn ang="0">
                    <a:pos x="44" y="56"/>
                  </a:cxn>
                  <a:cxn ang="0">
                    <a:pos x="38" y="50"/>
                  </a:cxn>
                  <a:cxn ang="0">
                    <a:pos x="26" y="46"/>
                  </a:cxn>
                  <a:cxn ang="0">
                    <a:pos x="14" y="4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6" y="32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6" y="12"/>
                  </a:cxn>
                  <a:cxn ang="0">
                    <a:pos x="30" y="18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34" y="8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60" y="14"/>
                  </a:cxn>
                  <a:cxn ang="0">
                    <a:pos x="56" y="20"/>
                  </a:cxn>
                  <a:cxn ang="0">
                    <a:pos x="56" y="30"/>
                  </a:cxn>
                  <a:cxn ang="0">
                    <a:pos x="50" y="34"/>
                  </a:cxn>
                  <a:cxn ang="0">
                    <a:pos x="44" y="38"/>
                  </a:cxn>
                  <a:cxn ang="0">
                    <a:pos x="44" y="46"/>
                  </a:cxn>
                  <a:cxn ang="0">
                    <a:pos x="44" y="56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gray">
              <a:xfrm>
                <a:off x="6278053" y="3016215"/>
                <a:ext cx="56537" cy="83459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4" y="62"/>
                  </a:cxn>
                  <a:cxn ang="0">
                    <a:pos x="8" y="54"/>
                  </a:cxn>
                  <a:cxn ang="0">
                    <a:pos x="4" y="46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2" y="12"/>
                  </a:cxn>
                  <a:cxn ang="0">
                    <a:pos x="26" y="6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36" y="12"/>
                  </a:cxn>
                  <a:cxn ang="0">
                    <a:pos x="32" y="16"/>
                  </a:cxn>
                  <a:cxn ang="0">
                    <a:pos x="34" y="22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32" y="34"/>
                  </a:cxn>
                  <a:cxn ang="0">
                    <a:pos x="24" y="38"/>
                  </a:cxn>
                  <a:cxn ang="0">
                    <a:pos x="22" y="44"/>
                  </a:cxn>
                  <a:cxn ang="0">
                    <a:pos x="20" y="52"/>
                  </a:cxn>
                  <a:cxn ang="0">
                    <a:pos x="24" y="60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gray">
              <a:xfrm>
                <a:off x="6318437" y="3075444"/>
                <a:ext cx="16153" cy="1884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12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gray">
              <a:xfrm>
                <a:off x="6342667" y="3061983"/>
                <a:ext cx="33653" cy="3230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6"/>
                  </a:cxn>
                  <a:cxn ang="0">
                    <a:pos x="15" y="8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25" y="4"/>
                  </a:cxn>
                  <a:cxn ang="0">
                    <a:pos x="21" y="10"/>
                  </a:cxn>
                  <a:cxn ang="0">
                    <a:pos x="15" y="12"/>
                  </a:cxn>
                  <a:cxn ang="0">
                    <a:pos x="15" y="18"/>
                  </a:cxn>
                  <a:cxn ang="0">
                    <a:pos x="15" y="24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0" y="6"/>
                  </a:cxn>
                </a:cxnLst>
                <a:rect l="0" t="0" r="r" b="b"/>
                <a:pathLst>
                  <a:path w="25" h="24">
                    <a:moveTo>
                      <a:pt x="0" y="6"/>
                    </a:moveTo>
                    <a:lnTo>
                      <a:pt x="7" y="6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1" y="10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gray">
              <a:xfrm>
                <a:off x="6234977" y="3096982"/>
                <a:ext cx="192495" cy="2126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36" y="32"/>
                  </a:cxn>
                  <a:cxn ang="0">
                    <a:pos x="40" y="26"/>
                  </a:cxn>
                  <a:cxn ang="0">
                    <a:pos x="48" y="22"/>
                  </a:cxn>
                  <a:cxn ang="0">
                    <a:pos x="46" y="16"/>
                  </a:cxn>
                  <a:cxn ang="0">
                    <a:pos x="44" y="8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2" y="6"/>
                  </a:cxn>
                  <a:cxn ang="0">
                    <a:pos x="64" y="12"/>
                  </a:cxn>
                  <a:cxn ang="0">
                    <a:pos x="74" y="16"/>
                  </a:cxn>
                  <a:cxn ang="0">
                    <a:pos x="80" y="20"/>
                  </a:cxn>
                  <a:cxn ang="0">
                    <a:pos x="89" y="22"/>
                  </a:cxn>
                  <a:cxn ang="0">
                    <a:pos x="95" y="16"/>
                  </a:cxn>
                  <a:cxn ang="0">
                    <a:pos x="109" y="12"/>
                  </a:cxn>
                  <a:cxn ang="0">
                    <a:pos x="117" y="10"/>
                  </a:cxn>
                  <a:cxn ang="0">
                    <a:pos x="119" y="16"/>
                  </a:cxn>
                  <a:cxn ang="0">
                    <a:pos x="131" y="24"/>
                  </a:cxn>
                  <a:cxn ang="0">
                    <a:pos x="135" y="34"/>
                  </a:cxn>
                  <a:cxn ang="0">
                    <a:pos x="131" y="46"/>
                  </a:cxn>
                  <a:cxn ang="0">
                    <a:pos x="139" y="50"/>
                  </a:cxn>
                  <a:cxn ang="0">
                    <a:pos x="137" y="60"/>
                  </a:cxn>
                  <a:cxn ang="0">
                    <a:pos x="139" y="74"/>
                  </a:cxn>
                  <a:cxn ang="0">
                    <a:pos x="143" y="82"/>
                  </a:cxn>
                  <a:cxn ang="0">
                    <a:pos x="137" y="84"/>
                  </a:cxn>
                  <a:cxn ang="0">
                    <a:pos x="129" y="86"/>
                  </a:cxn>
                  <a:cxn ang="0">
                    <a:pos x="119" y="90"/>
                  </a:cxn>
                  <a:cxn ang="0">
                    <a:pos x="107" y="94"/>
                  </a:cxn>
                  <a:cxn ang="0">
                    <a:pos x="95" y="100"/>
                  </a:cxn>
                  <a:cxn ang="0">
                    <a:pos x="103" y="110"/>
                  </a:cxn>
                  <a:cxn ang="0">
                    <a:pos x="111" y="120"/>
                  </a:cxn>
                  <a:cxn ang="0">
                    <a:pos x="123" y="128"/>
                  </a:cxn>
                  <a:cxn ang="0">
                    <a:pos x="123" y="134"/>
                  </a:cxn>
                  <a:cxn ang="0">
                    <a:pos x="115" y="138"/>
                  </a:cxn>
                  <a:cxn ang="0">
                    <a:pos x="107" y="142"/>
                  </a:cxn>
                  <a:cxn ang="0">
                    <a:pos x="107" y="150"/>
                  </a:cxn>
                  <a:cxn ang="0">
                    <a:pos x="95" y="150"/>
                  </a:cxn>
                  <a:cxn ang="0">
                    <a:pos x="85" y="156"/>
                  </a:cxn>
                  <a:cxn ang="0">
                    <a:pos x="56" y="158"/>
                  </a:cxn>
                  <a:cxn ang="0">
                    <a:pos x="58" y="154"/>
                  </a:cxn>
                  <a:cxn ang="0">
                    <a:pos x="56" y="152"/>
                  </a:cxn>
                  <a:cxn ang="0">
                    <a:pos x="48" y="150"/>
                  </a:cxn>
                  <a:cxn ang="0">
                    <a:pos x="38" y="152"/>
                  </a:cxn>
                  <a:cxn ang="0">
                    <a:pos x="28" y="152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32" y="126"/>
                  </a:cxn>
                  <a:cxn ang="0">
                    <a:pos x="30" y="122"/>
                  </a:cxn>
                  <a:cxn ang="0">
                    <a:pos x="12" y="122"/>
                  </a:cxn>
                  <a:cxn ang="0">
                    <a:pos x="8" y="118"/>
                  </a:cxn>
                  <a:cxn ang="0">
                    <a:pos x="2" y="114"/>
                  </a:cxn>
                  <a:cxn ang="0">
                    <a:pos x="4" y="106"/>
                  </a:cxn>
                  <a:cxn ang="0">
                    <a:pos x="2" y="102"/>
                  </a:cxn>
                  <a:cxn ang="0">
                    <a:pos x="4" y="96"/>
                  </a:cxn>
                  <a:cxn ang="0">
                    <a:pos x="0" y="86"/>
                  </a:cxn>
                  <a:cxn ang="0">
                    <a:pos x="0" y="68"/>
                  </a:cxn>
                  <a:cxn ang="0">
                    <a:pos x="12" y="60"/>
                  </a:cxn>
                  <a:cxn ang="0">
                    <a:pos x="12" y="50"/>
                  </a:cxn>
                  <a:cxn ang="0">
                    <a:pos x="16" y="44"/>
                  </a:cxn>
                  <a:cxn ang="0">
                    <a:pos x="10" y="30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gray">
              <a:xfrm>
                <a:off x="6362859" y="3207364"/>
                <a:ext cx="148073" cy="6730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6" y="4"/>
                  </a:cxn>
                  <a:cxn ang="0">
                    <a:pos x="68" y="8"/>
                  </a:cxn>
                  <a:cxn ang="0">
                    <a:pos x="70" y="16"/>
                  </a:cxn>
                  <a:cxn ang="0">
                    <a:pos x="78" y="18"/>
                  </a:cxn>
                  <a:cxn ang="0">
                    <a:pos x="80" y="14"/>
                  </a:cxn>
                  <a:cxn ang="0">
                    <a:pos x="88" y="16"/>
                  </a:cxn>
                  <a:cxn ang="0">
                    <a:pos x="94" y="20"/>
                  </a:cxn>
                  <a:cxn ang="0">
                    <a:pos x="102" y="24"/>
                  </a:cxn>
                  <a:cxn ang="0">
                    <a:pos x="110" y="30"/>
                  </a:cxn>
                  <a:cxn ang="0">
                    <a:pos x="100" y="36"/>
                  </a:cxn>
                  <a:cxn ang="0">
                    <a:pos x="92" y="44"/>
                  </a:cxn>
                  <a:cxn ang="0">
                    <a:pos x="82" y="46"/>
                  </a:cxn>
                  <a:cxn ang="0">
                    <a:pos x="76" y="50"/>
                  </a:cxn>
                  <a:cxn ang="0">
                    <a:pos x="66" y="50"/>
                  </a:cxn>
                  <a:cxn ang="0">
                    <a:pos x="46" y="42"/>
                  </a:cxn>
                  <a:cxn ang="0">
                    <a:pos x="44" y="48"/>
                  </a:cxn>
                  <a:cxn ang="0">
                    <a:pos x="28" y="46"/>
                  </a:cxn>
                  <a:cxn ang="0">
                    <a:pos x="20" y="40"/>
                  </a:cxn>
                  <a:cxn ang="0">
                    <a:pos x="14" y="34"/>
                  </a:cxn>
                  <a:cxn ang="0">
                    <a:pos x="0" y="18"/>
                  </a:cxn>
                  <a:cxn ang="0">
                    <a:pos x="12" y="12"/>
                  </a:cxn>
                  <a:cxn ang="0">
                    <a:pos x="24" y="8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gray">
              <a:xfrm>
                <a:off x="6465164" y="3247747"/>
                <a:ext cx="121151" cy="51153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8" y="10"/>
                  </a:cxn>
                  <a:cxn ang="0">
                    <a:pos x="58" y="8"/>
                  </a:cxn>
                  <a:cxn ang="0">
                    <a:pos x="68" y="4"/>
                  </a:cxn>
                  <a:cxn ang="0">
                    <a:pos x="76" y="4"/>
                  </a:cxn>
                  <a:cxn ang="0">
                    <a:pos x="86" y="8"/>
                  </a:cxn>
                  <a:cxn ang="0">
                    <a:pos x="90" y="12"/>
                  </a:cxn>
                  <a:cxn ang="0">
                    <a:pos x="86" y="20"/>
                  </a:cxn>
                  <a:cxn ang="0">
                    <a:pos x="82" y="26"/>
                  </a:cxn>
                  <a:cxn ang="0">
                    <a:pos x="72" y="24"/>
                  </a:cxn>
                  <a:cxn ang="0">
                    <a:pos x="62" y="22"/>
                  </a:cxn>
                  <a:cxn ang="0">
                    <a:pos x="56" y="26"/>
                  </a:cxn>
                  <a:cxn ang="0">
                    <a:pos x="54" y="28"/>
                  </a:cxn>
                  <a:cxn ang="0">
                    <a:pos x="44" y="28"/>
                  </a:cxn>
                  <a:cxn ang="0">
                    <a:pos x="38" y="32"/>
                  </a:cxn>
                  <a:cxn ang="0">
                    <a:pos x="30" y="32"/>
                  </a:cxn>
                  <a:cxn ang="0">
                    <a:pos x="26" y="38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6" y="14"/>
                  </a:cxn>
                  <a:cxn ang="0">
                    <a:pos x="24" y="6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gray">
              <a:xfrm>
                <a:off x="6307668" y="3263901"/>
                <a:ext cx="170957" cy="69998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2" y="42"/>
                  </a:cxn>
                  <a:cxn ang="0">
                    <a:pos x="8" y="42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18" y="34"/>
                  </a:cxn>
                  <a:cxn ang="0">
                    <a:pos x="31" y="32"/>
                  </a:cxn>
                  <a:cxn ang="0">
                    <a:pos x="41" y="26"/>
                  </a:cxn>
                  <a:cxn ang="0">
                    <a:pos x="53" y="26"/>
                  </a:cxn>
                  <a:cxn ang="0">
                    <a:pos x="53" y="18"/>
                  </a:cxn>
                  <a:cxn ang="0">
                    <a:pos x="69" y="10"/>
                  </a:cxn>
                  <a:cxn ang="0">
                    <a:pos x="69" y="4"/>
                  </a:cxn>
                  <a:cxn ang="0">
                    <a:pos x="85" y="6"/>
                  </a:cxn>
                  <a:cxn ang="0">
                    <a:pos x="87" y="0"/>
                  </a:cxn>
                  <a:cxn ang="0">
                    <a:pos x="107" y="8"/>
                  </a:cxn>
                  <a:cxn ang="0">
                    <a:pos x="117" y="8"/>
                  </a:cxn>
                  <a:cxn ang="0">
                    <a:pos x="119" y="12"/>
                  </a:cxn>
                  <a:cxn ang="0">
                    <a:pos x="121" y="20"/>
                  </a:cxn>
                  <a:cxn ang="0">
                    <a:pos x="127" y="24"/>
                  </a:cxn>
                  <a:cxn ang="0">
                    <a:pos x="117" y="28"/>
                  </a:cxn>
                  <a:cxn ang="0">
                    <a:pos x="111" y="34"/>
                  </a:cxn>
                  <a:cxn ang="0">
                    <a:pos x="109" y="40"/>
                  </a:cxn>
                  <a:cxn ang="0">
                    <a:pos x="103" y="44"/>
                  </a:cxn>
                  <a:cxn ang="0">
                    <a:pos x="89" y="50"/>
                  </a:cxn>
                  <a:cxn ang="0">
                    <a:pos x="77" y="52"/>
                  </a:cxn>
                  <a:cxn ang="0">
                    <a:pos x="67" y="48"/>
                  </a:cxn>
                  <a:cxn ang="0">
                    <a:pos x="51" y="50"/>
                  </a:cxn>
                  <a:cxn ang="0">
                    <a:pos x="41" y="46"/>
                  </a:cxn>
                  <a:cxn ang="0">
                    <a:pos x="41" y="40"/>
                  </a:cxn>
                  <a:cxn ang="0">
                    <a:pos x="26" y="40"/>
                  </a:cxn>
                  <a:cxn ang="0">
                    <a:pos x="24" y="46"/>
                  </a:cxn>
                  <a:cxn ang="0">
                    <a:pos x="14" y="46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gray">
              <a:xfrm>
                <a:off x="6411319" y="3102366"/>
                <a:ext cx="207303" cy="1615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6" y="16"/>
                  </a:cxn>
                  <a:cxn ang="0">
                    <a:pos x="32" y="10"/>
                  </a:cxn>
                  <a:cxn ang="0">
                    <a:pos x="48" y="0"/>
                  </a:cxn>
                  <a:cxn ang="0">
                    <a:pos x="66" y="0"/>
                  </a:cxn>
                  <a:cxn ang="0">
                    <a:pos x="70" y="8"/>
                  </a:cxn>
                  <a:cxn ang="0">
                    <a:pos x="88" y="8"/>
                  </a:cxn>
                  <a:cxn ang="0">
                    <a:pos x="108" y="8"/>
                  </a:cxn>
                  <a:cxn ang="0">
                    <a:pos x="134" y="6"/>
                  </a:cxn>
                  <a:cxn ang="0">
                    <a:pos x="140" y="12"/>
                  </a:cxn>
                  <a:cxn ang="0">
                    <a:pos x="144" y="16"/>
                  </a:cxn>
                  <a:cxn ang="0">
                    <a:pos x="148" y="28"/>
                  </a:cxn>
                  <a:cxn ang="0">
                    <a:pos x="152" y="32"/>
                  </a:cxn>
                  <a:cxn ang="0">
                    <a:pos x="152" y="46"/>
                  </a:cxn>
                  <a:cxn ang="0">
                    <a:pos x="144" y="46"/>
                  </a:cxn>
                  <a:cxn ang="0">
                    <a:pos x="142" y="52"/>
                  </a:cxn>
                  <a:cxn ang="0">
                    <a:pos x="148" y="56"/>
                  </a:cxn>
                  <a:cxn ang="0">
                    <a:pos x="148" y="70"/>
                  </a:cxn>
                  <a:cxn ang="0">
                    <a:pos x="150" y="76"/>
                  </a:cxn>
                  <a:cxn ang="0">
                    <a:pos x="152" y="84"/>
                  </a:cxn>
                  <a:cxn ang="0">
                    <a:pos x="154" y="88"/>
                  </a:cxn>
                  <a:cxn ang="0">
                    <a:pos x="144" y="94"/>
                  </a:cxn>
                  <a:cxn ang="0">
                    <a:pos x="136" y="102"/>
                  </a:cxn>
                  <a:cxn ang="0">
                    <a:pos x="132" y="110"/>
                  </a:cxn>
                  <a:cxn ang="0">
                    <a:pos x="130" y="120"/>
                  </a:cxn>
                  <a:cxn ang="0">
                    <a:pos x="126" y="116"/>
                  </a:cxn>
                  <a:cxn ang="0">
                    <a:pos x="116" y="112"/>
                  </a:cxn>
                  <a:cxn ang="0">
                    <a:pos x="108" y="112"/>
                  </a:cxn>
                  <a:cxn ang="0">
                    <a:pos x="98" y="116"/>
                  </a:cxn>
                  <a:cxn ang="0">
                    <a:pos x="88" y="118"/>
                  </a:cxn>
                  <a:cxn ang="0">
                    <a:pos x="84" y="110"/>
                  </a:cxn>
                  <a:cxn ang="0">
                    <a:pos x="74" y="108"/>
                  </a:cxn>
                  <a:cxn ang="0">
                    <a:pos x="66" y="102"/>
                  </a:cxn>
                  <a:cxn ang="0">
                    <a:pos x="58" y="98"/>
                  </a:cxn>
                  <a:cxn ang="0">
                    <a:pos x="52" y="94"/>
                  </a:cxn>
                  <a:cxn ang="0">
                    <a:pos x="44" y="92"/>
                  </a:cxn>
                  <a:cxn ang="0">
                    <a:pos x="42" y="96"/>
                  </a:cxn>
                  <a:cxn ang="0">
                    <a:pos x="34" y="94"/>
                  </a:cxn>
                  <a:cxn ang="0">
                    <a:pos x="32" y="86"/>
                  </a:cxn>
                  <a:cxn ang="0">
                    <a:pos x="24" y="84"/>
                  </a:cxn>
                  <a:cxn ang="0">
                    <a:pos x="12" y="78"/>
                  </a:cxn>
                  <a:cxn ang="0">
                    <a:pos x="8" y="70"/>
                  </a:cxn>
                  <a:cxn ang="0">
                    <a:pos x="8" y="46"/>
                  </a:cxn>
                  <a:cxn ang="0">
                    <a:pos x="0" y="42"/>
                  </a:cxn>
                  <a:cxn ang="0">
                    <a:pos x="4" y="30"/>
                  </a:cxn>
                  <a:cxn ang="0">
                    <a:pos x="0" y="20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gray">
              <a:xfrm>
                <a:off x="6454395" y="3277362"/>
                <a:ext cx="134612" cy="75383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4"/>
                  </a:cxn>
                  <a:cxn ang="0">
                    <a:pos x="8" y="18"/>
                  </a:cxn>
                  <a:cxn ang="0">
                    <a:pos x="18" y="14"/>
                  </a:cxn>
                  <a:cxn ang="0">
                    <a:pos x="34" y="16"/>
                  </a:cxn>
                  <a:cxn ang="0">
                    <a:pos x="38" y="10"/>
                  </a:cxn>
                  <a:cxn ang="0">
                    <a:pos x="46" y="10"/>
                  </a:cxn>
                  <a:cxn ang="0">
                    <a:pos x="52" y="6"/>
                  </a:cxn>
                  <a:cxn ang="0">
                    <a:pos x="62" y="6"/>
                  </a:cxn>
                  <a:cxn ang="0">
                    <a:pos x="64" y="4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96" y="8"/>
                  </a:cxn>
                  <a:cxn ang="0">
                    <a:pos x="100" y="14"/>
                  </a:cxn>
                  <a:cxn ang="0">
                    <a:pos x="92" y="22"/>
                  </a:cxn>
                  <a:cxn ang="0">
                    <a:pos x="82" y="36"/>
                  </a:cxn>
                  <a:cxn ang="0">
                    <a:pos x="68" y="50"/>
                  </a:cxn>
                  <a:cxn ang="0">
                    <a:pos x="48" y="50"/>
                  </a:cxn>
                  <a:cxn ang="0">
                    <a:pos x="40" y="54"/>
                  </a:cxn>
                  <a:cxn ang="0">
                    <a:pos x="22" y="56"/>
                  </a:cxn>
                  <a:cxn ang="0">
                    <a:pos x="10" y="46"/>
                  </a:cxn>
                  <a:cxn ang="0">
                    <a:pos x="2" y="38"/>
                  </a:cxn>
                  <a:cxn ang="0">
                    <a:pos x="0" y="30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gray">
              <a:xfrm>
                <a:off x="6387089" y="3317745"/>
                <a:ext cx="69998" cy="40384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20" y="30"/>
                  </a:cxn>
                  <a:cxn ang="0">
                    <a:pos x="32" y="28"/>
                  </a:cxn>
                  <a:cxn ang="0">
                    <a:pos x="38" y="22"/>
                  </a:cxn>
                  <a:cxn ang="0">
                    <a:pos x="44" y="16"/>
                  </a:cxn>
                  <a:cxn ang="0">
                    <a:pos x="52" y="8"/>
                  </a:cxn>
                  <a:cxn ang="0">
                    <a:pos x="50" y="0"/>
                  </a:cxn>
                  <a:cxn ang="0">
                    <a:pos x="44" y="4"/>
                  </a:cxn>
                  <a:cxn ang="0">
                    <a:pos x="30" y="10"/>
                  </a:cxn>
                  <a:cxn ang="0">
                    <a:pos x="18" y="1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10" y="28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gray">
              <a:xfrm>
                <a:off x="6395166" y="3328514"/>
                <a:ext cx="121151" cy="99613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6" y="24"/>
                  </a:cxn>
                  <a:cxn ang="0">
                    <a:pos x="90" y="30"/>
                  </a:cxn>
                  <a:cxn ang="0">
                    <a:pos x="86" y="34"/>
                  </a:cxn>
                  <a:cxn ang="0">
                    <a:pos x="70" y="32"/>
                  </a:cxn>
                  <a:cxn ang="0">
                    <a:pos x="54" y="30"/>
                  </a:cxn>
                  <a:cxn ang="0">
                    <a:pos x="48" y="28"/>
                  </a:cxn>
                  <a:cxn ang="0">
                    <a:pos x="36" y="30"/>
                  </a:cxn>
                  <a:cxn ang="0">
                    <a:pos x="38" y="38"/>
                  </a:cxn>
                  <a:cxn ang="0">
                    <a:pos x="42" y="50"/>
                  </a:cxn>
                  <a:cxn ang="0">
                    <a:pos x="46" y="56"/>
                  </a:cxn>
                  <a:cxn ang="0">
                    <a:pos x="56" y="64"/>
                  </a:cxn>
                  <a:cxn ang="0">
                    <a:pos x="62" y="68"/>
                  </a:cxn>
                  <a:cxn ang="0">
                    <a:pos x="60" y="74"/>
                  </a:cxn>
                  <a:cxn ang="0">
                    <a:pos x="48" y="64"/>
                  </a:cxn>
                  <a:cxn ang="0">
                    <a:pos x="36" y="56"/>
                  </a:cxn>
                  <a:cxn ang="0">
                    <a:pos x="28" y="48"/>
                  </a:cxn>
                  <a:cxn ang="0">
                    <a:pos x="24" y="40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8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2"/>
                  </a:cxn>
                  <a:cxn ang="0">
                    <a:pos x="26" y="20"/>
                  </a:cxn>
                  <a:cxn ang="0">
                    <a:pos x="32" y="14"/>
                  </a:cxn>
                  <a:cxn ang="0">
                    <a:pos x="38" y="8"/>
                  </a:cxn>
                  <a:cxn ang="0">
                    <a:pos x="46" y="0"/>
                  </a:cxn>
                  <a:cxn ang="0">
                    <a:pos x="54" y="8"/>
                  </a:cxn>
                  <a:cxn ang="0">
                    <a:pos x="66" y="18"/>
                  </a:cxn>
                  <a:cxn ang="0">
                    <a:pos x="74" y="18"/>
                  </a:cxn>
                  <a:cxn ang="0">
                    <a:pos x="84" y="16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gray">
              <a:xfrm>
                <a:off x="6443626" y="3366206"/>
                <a:ext cx="80767" cy="6999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6" y="2"/>
                  </a:cxn>
                  <a:cxn ang="0">
                    <a:pos x="50" y="6"/>
                  </a:cxn>
                  <a:cxn ang="0">
                    <a:pos x="56" y="6"/>
                  </a:cxn>
                  <a:cxn ang="0">
                    <a:pos x="58" y="14"/>
                  </a:cxn>
                  <a:cxn ang="0">
                    <a:pos x="54" y="18"/>
                  </a:cxn>
                  <a:cxn ang="0">
                    <a:pos x="60" y="26"/>
                  </a:cxn>
                  <a:cxn ang="0">
                    <a:pos x="52" y="32"/>
                  </a:cxn>
                  <a:cxn ang="0">
                    <a:pos x="50" y="40"/>
                  </a:cxn>
                  <a:cxn ang="0">
                    <a:pos x="44" y="40"/>
                  </a:cxn>
                  <a:cxn ang="0">
                    <a:pos x="42" y="52"/>
                  </a:cxn>
                  <a:cxn ang="0">
                    <a:pos x="34" y="46"/>
                  </a:cxn>
                  <a:cxn ang="0">
                    <a:pos x="26" y="40"/>
                  </a:cxn>
                  <a:cxn ang="0">
                    <a:pos x="16" y="32"/>
                  </a:cxn>
                  <a:cxn ang="0">
                    <a:pos x="10" y="28"/>
                  </a:cxn>
                  <a:cxn ang="0">
                    <a:pos x="6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gray">
              <a:xfrm>
                <a:off x="6500163" y="3344668"/>
                <a:ext cx="94228" cy="104997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6" y="72"/>
                  </a:cxn>
                  <a:cxn ang="0">
                    <a:pos x="0" y="6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10" y="48"/>
                  </a:cxn>
                  <a:cxn ang="0">
                    <a:pos x="18" y="42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36" y="8"/>
                  </a:cxn>
                  <a:cxn ang="0">
                    <a:pos x="42" y="16"/>
                  </a:cxn>
                  <a:cxn ang="0">
                    <a:pos x="50" y="28"/>
                  </a:cxn>
                  <a:cxn ang="0">
                    <a:pos x="66" y="30"/>
                  </a:cxn>
                  <a:cxn ang="0">
                    <a:pos x="66" y="40"/>
                  </a:cxn>
                  <a:cxn ang="0">
                    <a:pos x="60" y="44"/>
                  </a:cxn>
                  <a:cxn ang="0">
                    <a:pos x="66" y="52"/>
                  </a:cxn>
                  <a:cxn ang="0">
                    <a:pos x="70" y="58"/>
                  </a:cxn>
                  <a:cxn ang="0">
                    <a:pos x="64" y="70"/>
                  </a:cxn>
                  <a:cxn ang="0">
                    <a:pos x="54" y="72"/>
                  </a:cxn>
                  <a:cxn ang="0">
                    <a:pos x="44" y="76"/>
                  </a:cxn>
                  <a:cxn ang="0">
                    <a:pos x="36" y="76"/>
                  </a:cxn>
                  <a:cxn ang="0">
                    <a:pos x="28" y="70"/>
                  </a:cxn>
                  <a:cxn ang="0">
                    <a:pos x="20" y="68"/>
                  </a:cxn>
                  <a:cxn ang="0">
                    <a:pos x="16" y="72"/>
                  </a:cxn>
                  <a:cxn ang="0">
                    <a:pos x="14" y="78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gray">
              <a:xfrm>
                <a:off x="6545931" y="3438896"/>
                <a:ext cx="53845" cy="4307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8"/>
                  </a:cxn>
                  <a:cxn ang="0">
                    <a:pos x="38" y="14"/>
                  </a:cxn>
                  <a:cxn ang="0">
                    <a:pos x="40" y="20"/>
                  </a:cxn>
                  <a:cxn ang="0">
                    <a:pos x="32" y="26"/>
                  </a:cxn>
                  <a:cxn ang="0">
                    <a:pos x="20" y="28"/>
                  </a:cxn>
                  <a:cxn ang="0">
                    <a:pos x="6" y="32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gray">
              <a:xfrm>
                <a:off x="6376320" y="3551970"/>
                <a:ext cx="56537" cy="3230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36" y="10"/>
                  </a:cxn>
                  <a:cxn ang="0">
                    <a:pos x="38" y="18"/>
                  </a:cxn>
                  <a:cxn ang="0">
                    <a:pos x="34" y="24"/>
                  </a:cxn>
                  <a:cxn ang="0">
                    <a:pos x="26" y="16"/>
                  </a:cxn>
                  <a:cxn ang="0">
                    <a:pos x="16" y="16"/>
                  </a:cxn>
                  <a:cxn ang="0">
                    <a:pos x="10" y="10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42" h="24">
                    <a:moveTo>
                      <a:pt x="2" y="0"/>
                    </a:moveTo>
                    <a:lnTo>
                      <a:pt x="16" y="0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6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gray">
              <a:xfrm>
                <a:off x="6251131" y="3317745"/>
                <a:ext cx="251724" cy="236917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6" y="22"/>
                  </a:cxn>
                  <a:cxn ang="0">
                    <a:pos x="20" y="16"/>
                  </a:cxn>
                  <a:cxn ang="0">
                    <a:pos x="32" y="22"/>
                  </a:cxn>
                  <a:cxn ang="0">
                    <a:pos x="36" y="10"/>
                  </a:cxn>
                  <a:cxn ang="0">
                    <a:pos x="52" y="14"/>
                  </a:cxn>
                  <a:cxn ang="0">
                    <a:pos x="66" y="6"/>
                  </a:cxn>
                  <a:cxn ang="0">
                    <a:pos x="83" y="0"/>
                  </a:cxn>
                  <a:cxn ang="0">
                    <a:pos x="93" y="10"/>
                  </a:cxn>
                  <a:cxn ang="0">
                    <a:pos x="103" y="16"/>
                  </a:cxn>
                  <a:cxn ang="0">
                    <a:pos x="95" y="26"/>
                  </a:cxn>
                  <a:cxn ang="0">
                    <a:pos x="83" y="42"/>
                  </a:cxn>
                  <a:cxn ang="0">
                    <a:pos x="91" y="60"/>
                  </a:cxn>
                  <a:cxn ang="0">
                    <a:pos x="111" y="72"/>
                  </a:cxn>
                  <a:cxn ang="0">
                    <a:pos x="119" y="94"/>
                  </a:cxn>
                  <a:cxn ang="0">
                    <a:pos x="145" y="102"/>
                  </a:cxn>
                  <a:cxn ang="0">
                    <a:pos x="145" y="108"/>
                  </a:cxn>
                  <a:cxn ang="0">
                    <a:pos x="161" y="118"/>
                  </a:cxn>
                  <a:cxn ang="0">
                    <a:pos x="183" y="132"/>
                  </a:cxn>
                  <a:cxn ang="0">
                    <a:pos x="181" y="142"/>
                  </a:cxn>
                  <a:cxn ang="0">
                    <a:pos x="167" y="130"/>
                  </a:cxn>
                  <a:cxn ang="0">
                    <a:pos x="155" y="140"/>
                  </a:cxn>
                  <a:cxn ang="0">
                    <a:pos x="165" y="152"/>
                  </a:cxn>
                  <a:cxn ang="0">
                    <a:pos x="159" y="158"/>
                  </a:cxn>
                  <a:cxn ang="0">
                    <a:pos x="151" y="172"/>
                  </a:cxn>
                  <a:cxn ang="0">
                    <a:pos x="141" y="170"/>
                  </a:cxn>
                  <a:cxn ang="0">
                    <a:pos x="147" y="148"/>
                  </a:cxn>
                  <a:cxn ang="0">
                    <a:pos x="131" y="132"/>
                  </a:cxn>
                  <a:cxn ang="0">
                    <a:pos x="119" y="126"/>
                  </a:cxn>
                  <a:cxn ang="0">
                    <a:pos x="95" y="112"/>
                  </a:cxn>
                  <a:cxn ang="0">
                    <a:pos x="75" y="92"/>
                  </a:cxn>
                  <a:cxn ang="0">
                    <a:pos x="54" y="68"/>
                  </a:cxn>
                  <a:cxn ang="0">
                    <a:pos x="40" y="56"/>
                  </a:cxn>
                  <a:cxn ang="0">
                    <a:pos x="20" y="58"/>
                  </a:cxn>
                  <a:cxn ang="0">
                    <a:pos x="10" y="66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gray">
              <a:xfrm>
                <a:off x="6683235" y="3280054"/>
                <a:ext cx="69998" cy="80767"/>
              </a:xfrm>
              <a:custGeom>
                <a:avLst/>
                <a:gdLst/>
                <a:ahLst/>
                <a:cxnLst>
                  <a:cxn ang="0">
                    <a:pos x="20" y="60"/>
                  </a:cxn>
                  <a:cxn ang="0">
                    <a:pos x="16" y="4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4" y="26"/>
                  </a:cxn>
                  <a:cxn ang="0">
                    <a:pos x="4" y="1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38" y="22"/>
                  </a:cxn>
                  <a:cxn ang="0">
                    <a:pos x="48" y="28"/>
                  </a:cxn>
                  <a:cxn ang="0">
                    <a:pos x="52" y="36"/>
                  </a:cxn>
                  <a:cxn ang="0">
                    <a:pos x="48" y="42"/>
                  </a:cxn>
                  <a:cxn ang="0">
                    <a:pos x="40" y="42"/>
                  </a:cxn>
                  <a:cxn ang="0">
                    <a:pos x="30" y="40"/>
                  </a:cxn>
                  <a:cxn ang="0">
                    <a:pos x="30" y="48"/>
                  </a:cxn>
                  <a:cxn ang="0">
                    <a:pos x="24" y="56"/>
                  </a:cxn>
                  <a:cxn ang="0">
                    <a:pos x="20" y="60"/>
                  </a:cxn>
                </a:cxnLst>
                <a:rect l="0" t="0" r="r" b="b"/>
                <a:pathLst>
                  <a:path w="52" h="60">
                    <a:moveTo>
                      <a:pt x="20" y="60"/>
                    </a:moveTo>
                    <a:lnTo>
                      <a:pt x="16" y="4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26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8" y="22"/>
                    </a:lnTo>
                    <a:lnTo>
                      <a:pt x="48" y="28"/>
                    </a:lnTo>
                    <a:lnTo>
                      <a:pt x="52" y="36"/>
                    </a:lnTo>
                    <a:lnTo>
                      <a:pt x="48" y="42"/>
                    </a:lnTo>
                    <a:lnTo>
                      <a:pt x="40" y="42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24" y="56"/>
                    </a:lnTo>
                    <a:lnTo>
                      <a:pt x="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gray">
              <a:xfrm>
                <a:off x="6575546" y="3172365"/>
                <a:ext cx="384990" cy="215379"/>
              </a:xfrm>
              <a:custGeom>
                <a:avLst/>
                <a:gdLst/>
                <a:ahLst/>
                <a:cxnLst>
                  <a:cxn ang="0">
                    <a:pos x="158" y="6"/>
                  </a:cxn>
                  <a:cxn ang="0">
                    <a:pos x="168" y="0"/>
                  </a:cxn>
                  <a:cxn ang="0">
                    <a:pos x="192" y="0"/>
                  </a:cxn>
                  <a:cxn ang="0">
                    <a:pos x="194" y="22"/>
                  </a:cxn>
                  <a:cxn ang="0">
                    <a:pos x="216" y="40"/>
                  </a:cxn>
                  <a:cxn ang="0">
                    <a:pos x="250" y="48"/>
                  </a:cxn>
                  <a:cxn ang="0">
                    <a:pos x="286" y="58"/>
                  </a:cxn>
                  <a:cxn ang="0">
                    <a:pos x="284" y="90"/>
                  </a:cxn>
                  <a:cxn ang="0">
                    <a:pos x="258" y="98"/>
                  </a:cxn>
                  <a:cxn ang="0">
                    <a:pos x="242" y="112"/>
                  </a:cxn>
                  <a:cxn ang="0">
                    <a:pos x="208" y="124"/>
                  </a:cxn>
                  <a:cxn ang="0">
                    <a:pos x="190" y="132"/>
                  </a:cxn>
                  <a:cxn ang="0">
                    <a:pos x="206" y="140"/>
                  </a:cxn>
                  <a:cxn ang="0">
                    <a:pos x="216" y="144"/>
                  </a:cxn>
                  <a:cxn ang="0">
                    <a:pos x="238" y="144"/>
                  </a:cxn>
                  <a:cxn ang="0">
                    <a:pos x="234" y="150"/>
                  </a:cxn>
                  <a:cxn ang="0">
                    <a:pos x="210" y="150"/>
                  </a:cxn>
                  <a:cxn ang="0">
                    <a:pos x="194" y="160"/>
                  </a:cxn>
                  <a:cxn ang="0">
                    <a:pos x="184" y="152"/>
                  </a:cxn>
                  <a:cxn ang="0">
                    <a:pos x="170" y="140"/>
                  </a:cxn>
                  <a:cxn ang="0">
                    <a:pos x="184" y="132"/>
                  </a:cxn>
                  <a:cxn ang="0">
                    <a:pos x="162" y="128"/>
                  </a:cxn>
                  <a:cxn ang="0">
                    <a:pos x="146" y="116"/>
                  </a:cxn>
                  <a:cxn ang="0">
                    <a:pos x="138" y="126"/>
                  </a:cxn>
                  <a:cxn ang="0">
                    <a:pos x="120" y="146"/>
                  </a:cxn>
                  <a:cxn ang="0">
                    <a:pos x="110" y="144"/>
                  </a:cxn>
                  <a:cxn ang="0">
                    <a:pos x="100" y="140"/>
                  </a:cxn>
                  <a:cxn ang="0">
                    <a:pos x="110" y="120"/>
                  </a:cxn>
                  <a:cxn ang="0">
                    <a:pos x="132" y="116"/>
                  </a:cxn>
                  <a:cxn ang="0">
                    <a:pos x="118" y="102"/>
                  </a:cxn>
                  <a:cxn ang="0">
                    <a:pos x="98" y="82"/>
                  </a:cxn>
                  <a:cxn ang="0">
                    <a:pos x="84" y="80"/>
                  </a:cxn>
                  <a:cxn ang="0">
                    <a:pos x="68" y="84"/>
                  </a:cxn>
                  <a:cxn ang="0">
                    <a:pos x="44" y="92"/>
                  </a:cxn>
                  <a:cxn ang="0">
                    <a:pos x="10" y="94"/>
                  </a:cxn>
                  <a:cxn ang="0">
                    <a:pos x="0" y="82"/>
                  </a:cxn>
                  <a:cxn ang="0">
                    <a:pos x="8" y="66"/>
                  </a:cxn>
                  <a:cxn ang="0">
                    <a:pos x="18" y="46"/>
                  </a:cxn>
                  <a:cxn ang="0">
                    <a:pos x="32" y="36"/>
                  </a:cxn>
                  <a:cxn ang="0">
                    <a:pos x="28" y="16"/>
                  </a:cxn>
                  <a:cxn ang="0">
                    <a:pos x="84" y="14"/>
                  </a:cxn>
                  <a:cxn ang="0">
                    <a:pos x="114" y="20"/>
                  </a:cxn>
                  <a:cxn ang="0">
                    <a:pos x="138" y="4"/>
                  </a:cxn>
                </a:cxnLst>
                <a:rect l="0" t="0" r="r" b="b"/>
                <a:pathLst>
                  <a:path w="286" h="160">
                    <a:moveTo>
                      <a:pt x="150" y="2"/>
                    </a:moveTo>
                    <a:lnTo>
                      <a:pt x="158" y="6"/>
                    </a:lnTo>
                    <a:lnTo>
                      <a:pt x="164" y="4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196" y="10"/>
                    </a:lnTo>
                    <a:lnTo>
                      <a:pt x="194" y="22"/>
                    </a:lnTo>
                    <a:lnTo>
                      <a:pt x="212" y="26"/>
                    </a:lnTo>
                    <a:lnTo>
                      <a:pt x="216" y="40"/>
                    </a:lnTo>
                    <a:lnTo>
                      <a:pt x="248" y="42"/>
                    </a:lnTo>
                    <a:lnTo>
                      <a:pt x="250" y="48"/>
                    </a:lnTo>
                    <a:lnTo>
                      <a:pt x="270" y="48"/>
                    </a:lnTo>
                    <a:lnTo>
                      <a:pt x="286" y="58"/>
                    </a:lnTo>
                    <a:lnTo>
                      <a:pt x="286" y="78"/>
                    </a:lnTo>
                    <a:lnTo>
                      <a:pt x="284" y="90"/>
                    </a:lnTo>
                    <a:lnTo>
                      <a:pt x="268" y="94"/>
                    </a:lnTo>
                    <a:lnTo>
                      <a:pt x="258" y="98"/>
                    </a:lnTo>
                    <a:lnTo>
                      <a:pt x="256" y="106"/>
                    </a:lnTo>
                    <a:lnTo>
                      <a:pt x="242" y="112"/>
                    </a:lnTo>
                    <a:lnTo>
                      <a:pt x="224" y="116"/>
                    </a:lnTo>
                    <a:lnTo>
                      <a:pt x="208" y="124"/>
                    </a:lnTo>
                    <a:lnTo>
                      <a:pt x="192" y="128"/>
                    </a:lnTo>
                    <a:lnTo>
                      <a:pt x="190" y="132"/>
                    </a:lnTo>
                    <a:lnTo>
                      <a:pt x="200" y="134"/>
                    </a:lnTo>
                    <a:lnTo>
                      <a:pt x="206" y="140"/>
                    </a:lnTo>
                    <a:lnTo>
                      <a:pt x="210" y="142"/>
                    </a:lnTo>
                    <a:lnTo>
                      <a:pt x="216" y="144"/>
                    </a:lnTo>
                    <a:lnTo>
                      <a:pt x="232" y="142"/>
                    </a:lnTo>
                    <a:lnTo>
                      <a:pt x="238" y="144"/>
                    </a:lnTo>
                    <a:lnTo>
                      <a:pt x="240" y="150"/>
                    </a:lnTo>
                    <a:lnTo>
                      <a:pt x="234" y="150"/>
                    </a:lnTo>
                    <a:lnTo>
                      <a:pt x="220" y="150"/>
                    </a:lnTo>
                    <a:lnTo>
                      <a:pt x="210" y="150"/>
                    </a:lnTo>
                    <a:lnTo>
                      <a:pt x="202" y="154"/>
                    </a:lnTo>
                    <a:lnTo>
                      <a:pt x="194" y="160"/>
                    </a:lnTo>
                    <a:lnTo>
                      <a:pt x="184" y="160"/>
                    </a:lnTo>
                    <a:lnTo>
                      <a:pt x="184" y="152"/>
                    </a:lnTo>
                    <a:lnTo>
                      <a:pt x="180" y="146"/>
                    </a:lnTo>
                    <a:lnTo>
                      <a:pt x="170" y="140"/>
                    </a:lnTo>
                    <a:lnTo>
                      <a:pt x="176" y="136"/>
                    </a:lnTo>
                    <a:lnTo>
                      <a:pt x="184" y="132"/>
                    </a:lnTo>
                    <a:lnTo>
                      <a:pt x="184" y="128"/>
                    </a:lnTo>
                    <a:lnTo>
                      <a:pt x="162" y="128"/>
                    </a:lnTo>
                    <a:lnTo>
                      <a:pt x="158" y="116"/>
                    </a:lnTo>
                    <a:lnTo>
                      <a:pt x="146" y="116"/>
                    </a:lnTo>
                    <a:lnTo>
                      <a:pt x="138" y="118"/>
                    </a:lnTo>
                    <a:lnTo>
                      <a:pt x="138" y="126"/>
                    </a:lnTo>
                    <a:lnTo>
                      <a:pt x="126" y="134"/>
                    </a:lnTo>
                    <a:lnTo>
                      <a:pt x="120" y="146"/>
                    </a:lnTo>
                    <a:lnTo>
                      <a:pt x="114" y="140"/>
                    </a:lnTo>
                    <a:lnTo>
                      <a:pt x="110" y="144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10" y="128"/>
                    </a:lnTo>
                    <a:lnTo>
                      <a:pt x="110" y="120"/>
                    </a:lnTo>
                    <a:lnTo>
                      <a:pt x="128" y="122"/>
                    </a:lnTo>
                    <a:lnTo>
                      <a:pt x="132" y="116"/>
                    </a:lnTo>
                    <a:lnTo>
                      <a:pt x="128" y="108"/>
                    </a:lnTo>
                    <a:lnTo>
                      <a:pt x="118" y="102"/>
                    </a:lnTo>
                    <a:lnTo>
                      <a:pt x="110" y="86"/>
                    </a:lnTo>
                    <a:lnTo>
                      <a:pt x="98" y="82"/>
                    </a:lnTo>
                    <a:lnTo>
                      <a:pt x="88" y="80"/>
                    </a:lnTo>
                    <a:lnTo>
                      <a:pt x="84" y="80"/>
                    </a:lnTo>
                    <a:lnTo>
                      <a:pt x="80" y="84"/>
                    </a:lnTo>
                    <a:lnTo>
                      <a:pt x="68" y="84"/>
                    </a:lnTo>
                    <a:lnTo>
                      <a:pt x="64" y="92"/>
                    </a:lnTo>
                    <a:lnTo>
                      <a:pt x="44" y="92"/>
                    </a:lnTo>
                    <a:lnTo>
                      <a:pt x="32" y="86"/>
                    </a:lnTo>
                    <a:lnTo>
                      <a:pt x="10" y="94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8" y="46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6" y="4"/>
                    </a:lnTo>
                    <a:lnTo>
                      <a:pt x="84" y="14"/>
                    </a:lnTo>
                    <a:lnTo>
                      <a:pt x="112" y="14"/>
                    </a:lnTo>
                    <a:lnTo>
                      <a:pt x="114" y="20"/>
                    </a:lnTo>
                    <a:lnTo>
                      <a:pt x="134" y="22"/>
                    </a:lnTo>
                    <a:lnTo>
                      <a:pt x="138" y="4"/>
                    </a:lnTo>
                    <a:lnTo>
                      <a:pt x="15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gray">
              <a:xfrm>
                <a:off x="6545931" y="3285439"/>
                <a:ext cx="191149" cy="121151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66" y="8"/>
                  </a:cxn>
                  <a:cxn ang="0">
                    <a:pos x="86" y="8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06" y="10"/>
                  </a:cxn>
                  <a:cxn ang="0">
                    <a:pos x="108" y="16"/>
                  </a:cxn>
                  <a:cxn ang="0">
                    <a:pos x="120" y="28"/>
                  </a:cxn>
                  <a:cxn ang="0">
                    <a:pos x="122" y="32"/>
                  </a:cxn>
                  <a:cxn ang="0">
                    <a:pos x="118" y="42"/>
                  </a:cxn>
                  <a:cxn ang="0">
                    <a:pos x="120" y="52"/>
                  </a:cxn>
                  <a:cxn ang="0">
                    <a:pos x="122" y="58"/>
                  </a:cxn>
                  <a:cxn ang="0">
                    <a:pos x="132" y="60"/>
                  </a:cxn>
                  <a:cxn ang="0">
                    <a:pos x="136" y="56"/>
                  </a:cxn>
                  <a:cxn ang="0">
                    <a:pos x="142" y="62"/>
                  </a:cxn>
                  <a:cxn ang="0">
                    <a:pos x="138" y="68"/>
                  </a:cxn>
                  <a:cxn ang="0">
                    <a:pos x="130" y="72"/>
                  </a:cxn>
                  <a:cxn ang="0">
                    <a:pos x="126" y="78"/>
                  </a:cxn>
                  <a:cxn ang="0">
                    <a:pos x="124" y="90"/>
                  </a:cxn>
                  <a:cxn ang="0">
                    <a:pos x="118" y="90"/>
                  </a:cxn>
                  <a:cxn ang="0">
                    <a:pos x="106" y="84"/>
                  </a:cxn>
                  <a:cxn ang="0">
                    <a:pos x="92" y="80"/>
                  </a:cxn>
                  <a:cxn ang="0">
                    <a:pos x="84" y="88"/>
                  </a:cxn>
                  <a:cxn ang="0">
                    <a:pos x="72" y="88"/>
                  </a:cxn>
                  <a:cxn ang="0">
                    <a:pos x="44" y="88"/>
                  </a:cxn>
                  <a:cxn ang="0">
                    <a:pos x="32" y="84"/>
                  </a:cxn>
                  <a:cxn ang="0">
                    <a:pos x="32" y="74"/>
                  </a:cxn>
                  <a:cxn ang="0">
                    <a:pos x="16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14" y="30"/>
                  </a:cxn>
                  <a:cxn ang="0">
                    <a:pos x="24" y="16"/>
                  </a:cxn>
                  <a:cxn ang="0">
                    <a:pos x="32" y="10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gray">
              <a:xfrm>
                <a:off x="6580930" y="3393128"/>
                <a:ext cx="131920" cy="75383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46" y="8"/>
                  </a:cxn>
                  <a:cxn ang="0">
                    <a:pos x="58" y="8"/>
                  </a:cxn>
                  <a:cxn ang="0">
                    <a:pos x="66" y="0"/>
                  </a:cxn>
                  <a:cxn ang="0">
                    <a:pos x="80" y="4"/>
                  </a:cxn>
                  <a:cxn ang="0">
                    <a:pos x="92" y="10"/>
                  </a:cxn>
                  <a:cxn ang="0">
                    <a:pos x="98" y="10"/>
                  </a:cxn>
                  <a:cxn ang="0">
                    <a:pos x="98" y="14"/>
                  </a:cxn>
                  <a:cxn ang="0">
                    <a:pos x="90" y="16"/>
                  </a:cxn>
                  <a:cxn ang="0">
                    <a:pos x="90" y="28"/>
                  </a:cxn>
                  <a:cxn ang="0">
                    <a:pos x="82" y="36"/>
                  </a:cxn>
                  <a:cxn ang="0">
                    <a:pos x="84" y="38"/>
                  </a:cxn>
                  <a:cxn ang="0">
                    <a:pos x="92" y="42"/>
                  </a:cxn>
                  <a:cxn ang="0">
                    <a:pos x="90" y="46"/>
                  </a:cxn>
                  <a:cxn ang="0">
                    <a:pos x="80" y="44"/>
                  </a:cxn>
                  <a:cxn ang="0">
                    <a:pos x="72" y="42"/>
                  </a:cxn>
                  <a:cxn ang="0">
                    <a:pos x="64" y="46"/>
                  </a:cxn>
                  <a:cxn ang="0">
                    <a:pos x="60" y="52"/>
                  </a:cxn>
                  <a:cxn ang="0">
                    <a:pos x="60" y="56"/>
                  </a:cxn>
                  <a:cxn ang="0">
                    <a:pos x="52" y="56"/>
                  </a:cxn>
                  <a:cxn ang="0">
                    <a:pos x="40" y="56"/>
                  </a:cxn>
                  <a:cxn ang="0">
                    <a:pos x="30" y="52"/>
                  </a:cxn>
                  <a:cxn ang="0">
                    <a:pos x="24" y="52"/>
                  </a:cxn>
                  <a:cxn ang="0">
                    <a:pos x="14" y="54"/>
                  </a:cxn>
                  <a:cxn ang="0">
                    <a:pos x="12" y="48"/>
                  </a:cxn>
                  <a:cxn ang="0">
                    <a:pos x="6" y="42"/>
                  </a:cxn>
                  <a:cxn ang="0">
                    <a:pos x="4" y="34"/>
                  </a:cxn>
                  <a:cxn ang="0">
                    <a:pos x="10" y="22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8" y="8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gray">
              <a:xfrm>
                <a:off x="6661697" y="3449665"/>
                <a:ext cx="56537" cy="4038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10" y="26"/>
                  </a:cxn>
                  <a:cxn ang="0">
                    <a:pos x="4" y="30"/>
                  </a:cxn>
                  <a:cxn ang="0">
                    <a:pos x="14" y="28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32" y="10"/>
                  </a:cxn>
                  <a:cxn ang="0">
                    <a:pos x="30" y="4"/>
                  </a:cxn>
                  <a:cxn ang="0">
                    <a:pos x="22" y="4"/>
                  </a:cxn>
                  <a:cxn ang="0">
                    <a:pos x="12" y="0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4"/>
                  </a:cxn>
                </a:cxnLst>
                <a:rect l="0" t="0" r="r" b="b"/>
                <a:pathLst>
                  <a:path w="42" h="30">
                    <a:moveTo>
                      <a:pt x="0" y="14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10" y="26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gray">
              <a:xfrm>
                <a:off x="6607853" y="3613892"/>
                <a:ext cx="59229" cy="1346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44" y="8"/>
                  </a:cxn>
                  <a:cxn ang="0">
                    <a:pos x="40" y="10"/>
                  </a:cxn>
                  <a:cxn ang="0">
                    <a:pos x="32" y="8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4" h="10">
                    <a:moveTo>
                      <a:pt x="4" y="0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gray">
              <a:xfrm>
                <a:off x="6535162" y="3460434"/>
                <a:ext cx="126535" cy="131920"/>
              </a:xfrm>
              <a:custGeom>
                <a:avLst/>
                <a:gdLst/>
                <a:ahLst/>
                <a:cxnLst>
                  <a:cxn ang="0">
                    <a:pos x="46" y="64"/>
                  </a:cxn>
                  <a:cxn ang="0">
                    <a:pos x="38" y="68"/>
                  </a:cxn>
                  <a:cxn ang="0">
                    <a:pos x="24" y="66"/>
                  </a:cxn>
                  <a:cxn ang="0">
                    <a:pos x="20" y="78"/>
                  </a:cxn>
                  <a:cxn ang="0">
                    <a:pos x="26" y="88"/>
                  </a:cxn>
                  <a:cxn ang="0">
                    <a:pos x="32" y="86"/>
                  </a:cxn>
                  <a:cxn ang="0">
                    <a:pos x="36" y="98"/>
                  </a:cxn>
                  <a:cxn ang="0">
                    <a:pos x="42" y="92"/>
                  </a:cxn>
                  <a:cxn ang="0">
                    <a:pos x="48" y="94"/>
                  </a:cxn>
                  <a:cxn ang="0">
                    <a:pos x="44" y="86"/>
                  </a:cxn>
                  <a:cxn ang="0">
                    <a:pos x="42" y="76"/>
                  </a:cxn>
                  <a:cxn ang="0">
                    <a:pos x="52" y="74"/>
                  </a:cxn>
                  <a:cxn ang="0">
                    <a:pos x="48" y="64"/>
                  </a:cxn>
                  <a:cxn ang="0">
                    <a:pos x="58" y="70"/>
                  </a:cxn>
                  <a:cxn ang="0">
                    <a:pos x="62" y="60"/>
                  </a:cxn>
                  <a:cxn ang="0">
                    <a:pos x="50" y="54"/>
                  </a:cxn>
                  <a:cxn ang="0">
                    <a:pos x="44" y="44"/>
                  </a:cxn>
                  <a:cxn ang="0">
                    <a:pos x="38" y="32"/>
                  </a:cxn>
                  <a:cxn ang="0">
                    <a:pos x="38" y="22"/>
                  </a:cxn>
                  <a:cxn ang="0">
                    <a:pos x="48" y="26"/>
                  </a:cxn>
                  <a:cxn ang="0">
                    <a:pos x="58" y="26"/>
                  </a:cxn>
                  <a:cxn ang="0">
                    <a:pos x="58" y="16"/>
                  </a:cxn>
                  <a:cxn ang="0">
                    <a:pos x="70" y="14"/>
                  </a:cxn>
                  <a:cxn ang="0">
                    <a:pos x="84" y="14"/>
                  </a:cxn>
                  <a:cxn ang="0">
                    <a:pos x="94" y="12"/>
                  </a:cxn>
                  <a:cxn ang="0">
                    <a:pos x="86" y="6"/>
                  </a:cxn>
                  <a:cxn ang="0">
                    <a:pos x="70" y="4"/>
                  </a:cxn>
                  <a:cxn ang="0">
                    <a:pos x="58" y="0"/>
                  </a:cxn>
                  <a:cxn ang="0">
                    <a:pos x="40" y="10"/>
                  </a:cxn>
                  <a:cxn ang="0">
                    <a:pos x="26" y="12"/>
                  </a:cxn>
                  <a:cxn ang="0">
                    <a:pos x="14" y="16"/>
                  </a:cxn>
                  <a:cxn ang="0">
                    <a:pos x="10" y="26"/>
                  </a:cxn>
                  <a:cxn ang="0">
                    <a:pos x="0" y="38"/>
                  </a:cxn>
                  <a:cxn ang="0">
                    <a:pos x="10" y="46"/>
                  </a:cxn>
                  <a:cxn ang="0">
                    <a:pos x="20" y="48"/>
                  </a:cxn>
                  <a:cxn ang="0">
                    <a:pos x="14" y="58"/>
                  </a:cxn>
                  <a:cxn ang="0">
                    <a:pos x="26" y="58"/>
                  </a:cxn>
                  <a:cxn ang="0">
                    <a:pos x="42" y="62"/>
                  </a:cxn>
                </a:cxnLst>
                <a:rect l="0" t="0" r="r" b="b"/>
                <a:pathLst>
                  <a:path w="94" h="98">
                    <a:moveTo>
                      <a:pt x="42" y="62"/>
                    </a:moveTo>
                    <a:lnTo>
                      <a:pt x="46" y="64"/>
                    </a:lnTo>
                    <a:lnTo>
                      <a:pt x="44" y="68"/>
                    </a:lnTo>
                    <a:lnTo>
                      <a:pt x="38" y="68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20" y="70"/>
                    </a:lnTo>
                    <a:lnTo>
                      <a:pt x="20" y="78"/>
                    </a:lnTo>
                    <a:lnTo>
                      <a:pt x="26" y="82"/>
                    </a:lnTo>
                    <a:lnTo>
                      <a:pt x="26" y="88"/>
                    </a:lnTo>
                    <a:lnTo>
                      <a:pt x="28" y="92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6" y="98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98"/>
                    </a:lnTo>
                    <a:lnTo>
                      <a:pt x="48" y="94"/>
                    </a:lnTo>
                    <a:lnTo>
                      <a:pt x="48" y="90"/>
                    </a:lnTo>
                    <a:lnTo>
                      <a:pt x="44" y="86"/>
                    </a:lnTo>
                    <a:lnTo>
                      <a:pt x="40" y="80"/>
                    </a:lnTo>
                    <a:lnTo>
                      <a:pt x="42" y="76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48" y="70"/>
                    </a:lnTo>
                    <a:lnTo>
                      <a:pt x="48" y="64"/>
                    </a:lnTo>
                    <a:lnTo>
                      <a:pt x="52" y="68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8" y="56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4" y="44"/>
                    </a:lnTo>
                    <a:lnTo>
                      <a:pt x="44" y="4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8" y="22"/>
                    </a:lnTo>
                    <a:lnTo>
                      <a:pt x="44" y="20"/>
                    </a:lnTo>
                    <a:lnTo>
                      <a:pt x="48" y="26"/>
                    </a:lnTo>
                    <a:lnTo>
                      <a:pt x="56" y="28"/>
                    </a:lnTo>
                    <a:lnTo>
                      <a:pt x="58" y="26"/>
                    </a:lnTo>
                    <a:lnTo>
                      <a:pt x="60" y="22"/>
                    </a:lnTo>
                    <a:lnTo>
                      <a:pt x="58" y="16"/>
                    </a:lnTo>
                    <a:lnTo>
                      <a:pt x="64" y="16"/>
                    </a:lnTo>
                    <a:lnTo>
                      <a:pt x="70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90" y="14"/>
                    </a:lnTo>
                    <a:lnTo>
                      <a:pt x="94" y="12"/>
                    </a:lnTo>
                    <a:lnTo>
                      <a:pt x="94" y="6"/>
                    </a:lnTo>
                    <a:lnTo>
                      <a:pt x="86" y="6"/>
                    </a:lnTo>
                    <a:lnTo>
                      <a:pt x="74" y="6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48" y="4"/>
                    </a:lnTo>
                    <a:lnTo>
                      <a:pt x="40" y="10"/>
                    </a:lnTo>
                    <a:lnTo>
                      <a:pt x="34" y="10"/>
                    </a:lnTo>
                    <a:lnTo>
                      <a:pt x="26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10" y="26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0" y="46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14" y="52"/>
                    </a:lnTo>
                    <a:lnTo>
                      <a:pt x="14" y="58"/>
                    </a:lnTo>
                    <a:lnTo>
                      <a:pt x="18" y="60"/>
                    </a:lnTo>
                    <a:lnTo>
                      <a:pt x="26" y="58"/>
                    </a:lnTo>
                    <a:lnTo>
                      <a:pt x="32" y="60"/>
                    </a:lnTo>
                    <a:lnTo>
                      <a:pt x="42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gray">
              <a:xfrm>
                <a:off x="6519009" y="3436204"/>
                <a:ext cx="34999" cy="7538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8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24" y="30"/>
                  </a:cxn>
                  <a:cxn ang="0">
                    <a:pos x="26" y="34"/>
                  </a:cxn>
                  <a:cxn ang="0">
                    <a:pos x="26" y="38"/>
                  </a:cxn>
                  <a:cxn ang="0">
                    <a:pos x="22" y="44"/>
                  </a:cxn>
                  <a:cxn ang="0">
                    <a:pos x="12" y="56"/>
                  </a:cxn>
                  <a:cxn ang="0">
                    <a:pos x="2" y="40"/>
                  </a:cxn>
                  <a:cxn ang="0">
                    <a:pos x="4" y="28"/>
                  </a:cxn>
                  <a:cxn ang="0">
                    <a:pos x="2" y="18"/>
                  </a:cxn>
                  <a:cxn ang="0">
                    <a:pos x="0" y="12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  <p:sp>
          <p:nvSpPr>
            <p:cNvPr id="146" name="Freeform 193"/>
            <p:cNvSpPr>
              <a:spLocks/>
            </p:cNvSpPr>
            <p:nvPr/>
          </p:nvSpPr>
          <p:spPr bwMode="gray">
            <a:xfrm>
              <a:off x="5942132" y="2172332"/>
              <a:ext cx="249372" cy="185694"/>
            </a:xfrm>
            <a:custGeom>
              <a:avLst/>
              <a:gdLst/>
              <a:ahLst/>
              <a:cxnLst>
                <a:cxn ang="0">
                  <a:pos x="55" y="84"/>
                </a:cxn>
                <a:cxn ang="0">
                  <a:pos x="71" y="80"/>
                </a:cxn>
                <a:cxn ang="0">
                  <a:pos x="43" y="78"/>
                </a:cxn>
                <a:cxn ang="0">
                  <a:pos x="55" y="64"/>
                </a:cxn>
                <a:cxn ang="0">
                  <a:pos x="85" y="60"/>
                </a:cxn>
                <a:cxn ang="0">
                  <a:pos x="89" y="48"/>
                </a:cxn>
                <a:cxn ang="0">
                  <a:pos x="71" y="52"/>
                </a:cxn>
                <a:cxn ang="0">
                  <a:pos x="65" y="42"/>
                </a:cxn>
                <a:cxn ang="0">
                  <a:pos x="55" y="48"/>
                </a:cxn>
                <a:cxn ang="0">
                  <a:pos x="37" y="64"/>
                </a:cxn>
                <a:cxn ang="0">
                  <a:pos x="11" y="46"/>
                </a:cxn>
                <a:cxn ang="0">
                  <a:pos x="19" y="28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19" y="8"/>
                </a:cxn>
                <a:cxn ang="0">
                  <a:pos x="47" y="10"/>
                </a:cxn>
                <a:cxn ang="0">
                  <a:pos x="55" y="12"/>
                </a:cxn>
                <a:cxn ang="0">
                  <a:pos x="73" y="14"/>
                </a:cxn>
                <a:cxn ang="0">
                  <a:pos x="77" y="28"/>
                </a:cxn>
                <a:cxn ang="0">
                  <a:pos x="89" y="38"/>
                </a:cxn>
                <a:cxn ang="0">
                  <a:pos x="83" y="12"/>
                </a:cxn>
                <a:cxn ang="0">
                  <a:pos x="85" y="0"/>
                </a:cxn>
                <a:cxn ang="0">
                  <a:pos x="107" y="8"/>
                </a:cxn>
                <a:cxn ang="0">
                  <a:pos x="111" y="22"/>
                </a:cxn>
                <a:cxn ang="0">
                  <a:pos x="127" y="22"/>
                </a:cxn>
                <a:cxn ang="0">
                  <a:pos x="151" y="36"/>
                </a:cxn>
                <a:cxn ang="0">
                  <a:pos x="159" y="48"/>
                </a:cxn>
                <a:cxn ang="0">
                  <a:pos x="123" y="60"/>
                </a:cxn>
                <a:cxn ang="0">
                  <a:pos x="117" y="84"/>
                </a:cxn>
                <a:cxn ang="0">
                  <a:pos x="101" y="102"/>
                </a:cxn>
                <a:cxn ang="0">
                  <a:pos x="81" y="114"/>
                </a:cxn>
                <a:cxn ang="0">
                  <a:pos x="67" y="104"/>
                </a:cxn>
                <a:cxn ang="0">
                  <a:pos x="45" y="92"/>
                </a:cxn>
              </a:cxnLst>
              <a:rect l="0" t="0" r="r" b="b"/>
              <a:pathLst>
                <a:path w="167" h="120">
                  <a:moveTo>
                    <a:pt x="45" y="92"/>
                  </a:moveTo>
                  <a:lnTo>
                    <a:pt x="55" y="84"/>
                  </a:lnTo>
                  <a:lnTo>
                    <a:pt x="83" y="88"/>
                  </a:lnTo>
                  <a:lnTo>
                    <a:pt x="71" y="80"/>
                  </a:lnTo>
                  <a:lnTo>
                    <a:pt x="59" y="76"/>
                  </a:lnTo>
                  <a:lnTo>
                    <a:pt x="43" y="78"/>
                  </a:lnTo>
                  <a:lnTo>
                    <a:pt x="43" y="68"/>
                  </a:lnTo>
                  <a:lnTo>
                    <a:pt x="55" y="64"/>
                  </a:lnTo>
                  <a:lnTo>
                    <a:pt x="69" y="60"/>
                  </a:lnTo>
                  <a:lnTo>
                    <a:pt x="85" y="60"/>
                  </a:lnTo>
                  <a:lnTo>
                    <a:pt x="97" y="56"/>
                  </a:lnTo>
                  <a:lnTo>
                    <a:pt x="89" y="48"/>
                  </a:lnTo>
                  <a:lnTo>
                    <a:pt x="83" y="52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65" y="42"/>
                  </a:lnTo>
                  <a:lnTo>
                    <a:pt x="61" y="48"/>
                  </a:lnTo>
                  <a:lnTo>
                    <a:pt x="55" y="48"/>
                  </a:lnTo>
                  <a:lnTo>
                    <a:pt x="51" y="56"/>
                  </a:lnTo>
                  <a:lnTo>
                    <a:pt x="37" y="64"/>
                  </a:lnTo>
                  <a:lnTo>
                    <a:pt x="27" y="58"/>
                  </a:lnTo>
                  <a:lnTo>
                    <a:pt x="11" y="46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51" y="26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3" y="14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83" y="36"/>
                  </a:lnTo>
                  <a:lnTo>
                    <a:pt x="89" y="38"/>
                  </a:lnTo>
                  <a:lnTo>
                    <a:pt x="87" y="24"/>
                  </a:lnTo>
                  <a:lnTo>
                    <a:pt x="83" y="12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03" y="20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27" y="22"/>
                  </a:lnTo>
                  <a:lnTo>
                    <a:pt x="127" y="30"/>
                  </a:lnTo>
                  <a:lnTo>
                    <a:pt x="151" y="36"/>
                  </a:lnTo>
                  <a:lnTo>
                    <a:pt x="167" y="44"/>
                  </a:lnTo>
                  <a:lnTo>
                    <a:pt x="159" y="48"/>
                  </a:lnTo>
                  <a:lnTo>
                    <a:pt x="137" y="52"/>
                  </a:lnTo>
                  <a:lnTo>
                    <a:pt x="123" y="60"/>
                  </a:lnTo>
                  <a:lnTo>
                    <a:pt x="119" y="68"/>
                  </a:lnTo>
                  <a:lnTo>
                    <a:pt x="117" y="84"/>
                  </a:lnTo>
                  <a:lnTo>
                    <a:pt x="107" y="88"/>
                  </a:lnTo>
                  <a:lnTo>
                    <a:pt x="101" y="102"/>
                  </a:lnTo>
                  <a:lnTo>
                    <a:pt x="93" y="120"/>
                  </a:lnTo>
                  <a:lnTo>
                    <a:pt x="81" y="114"/>
                  </a:lnTo>
                  <a:lnTo>
                    <a:pt x="81" y="102"/>
                  </a:lnTo>
                  <a:lnTo>
                    <a:pt x="67" y="104"/>
                  </a:lnTo>
                  <a:lnTo>
                    <a:pt x="59" y="98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7" name="Freeform 194"/>
            <p:cNvSpPr>
              <a:spLocks/>
            </p:cNvSpPr>
            <p:nvPr/>
          </p:nvSpPr>
          <p:spPr bwMode="gray">
            <a:xfrm>
              <a:off x="6116852" y="2143764"/>
              <a:ext cx="214428" cy="77769"/>
            </a:xfrm>
            <a:custGeom>
              <a:avLst/>
              <a:gdLst/>
              <a:ahLst/>
              <a:cxnLst>
                <a:cxn ang="0">
                  <a:pos x="62" y="38"/>
                </a:cxn>
                <a:cxn ang="0">
                  <a:pos x="52" y="38"/>
                </a:cxn>
                <a:cxn ang="0">
                  <a:pos x="34" y="38"/>
                </a:cxn>
                <a:cxn ang="0">
                  <a:pos x="36" y="30"/>
                </a:cxn>
                <a:cxn ang="0">
                  <a:pos x="54" y="28"/>
                </a:cxn>
                <a:cxn ang="0">
                  <a:pos x="60" y="24"/>
                </a:cxn>
                <a:cxn ang="0">
                  <a:pos x="50" y="22"/>
                </a:cxn>
                <a:cxn ang="0">
                  <a:pos x="34" y="22"/>
                </a:cxn>
                <a:cxn ang="0">
                  <a:pos x="18" y="26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10" y="14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46" y="10"/>
                </a:cxn>
                <a:cxn ang="0">
                  <a:pos x="56" y="10"/>
                </a:cxn>
                <a:cxn ang="0">
                  <a:pos x="66" y="12"/>
                </a:cxn>
                <a:cxn ang="0">
                  <a:pos x="74" y="0"/>
                </a:cxn>
                <a:cxn ang="0">
                  <a:pos x="82" y="14"/>
                </a:cxn>
                <a:cxn ang="0">
                  <a:pos x="96" y="8"/>
                </a:cxn>
                <a:cxn ang="0">
                  <a:pos x="114" y="10"/>
                </a:cxn>
                <a:cxn ang="0">
                  <a:pos x="132" y="14"/>
                </a:cxn>
                <a:cxn ang="0">
                  <a:pos x="144" y="16"/>
                </a:cxn>
                <a:cxn ang="0">
                  <a:pos x="138" y="22"/>
                </a:cxn>
                <a:cxn ang="0">
                  <a:pos x="122" y="30"/>
                </a:cxn>
                <a:cxn ang="0">
                  <a:pos x="114" y="38"/>
                </a:cxn>
                <a:cxn ang="0">
                  <a:pos x="100" y="38"/>
                </a:cxn>
                <a:cxn ang="0">
                  <a:pos x="92" y="50"/>
                </a:cxn>
                <a:cxn ang="0">
                  <a:pos x="74" y="46"/>
                </a:cxn>
                <a:cxn ang="0">
                  <a:pos x="68" y="38"/>
                </a:cxn>
                <a:cxn ang="0">
                  <a:pos x="62" y="38"/>
                </a:cxn>
              </a:cxnLst>
              <a:rect l="0" t="0" r="r" b="b"/>
              <a:pathLst>
                <a:path w="144" h="50">
                  <a:moveTo>
                    <a:pt x="62" y="38"/>
                  </a:moveTo>
                  <a:lnTo>
                    <a:pt x="52" y="38"/>
                  </a:lnTo>
                  <a:lnTo>
                    <a:pt x="34" y="38"/>
                  </a:lnTo>
                  <a:lnTo>
                    <a:pt x="3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34" y="22"/>
                  </a:lnTo>
                  <a:lnTo>
                    <a:pt x="1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6" y="10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4" y="0"/>
                  </a:lnTo>
                  <a:lnTo>
                    <a:pt x="82" y="14"/>
                  </a:lnTo>
                  <a:lnTo>
                    <a:pt x="96" y="8"/>
                  </a:lnTo>
                  <a:lnTo>
                    <a:pt x="114" y="10"/>
                  </a:lnTo>
                  <a:lnTo>
                    <a:pt x="132" y="14"/>
                  </a:lnTo>
                  <a:lnTo>
                    <a:pt x="144" y="16"/>
                  </a:lnTo>
                  <a:lnTo>
                    <a:pt x="138" y="22"/>
                  </a:lnTo>
                  <a:lnTo>
                    <a:pt x="122" y="30"/>
                  </a:lnTo>
                  <a:lnTo>
                    <a:pt x="114" y="38"/>
                  </a:lnTo>
                  <a:lnTo>
                    <a:pt x="100" y="38"/>
                  </a:lnTo>
                  <a:lnTo>
                    <a:pt x="92" y="50"/>
                  </a:lnTo>
                  <a:lnTo>
                    <a:pt x="74" y="46"/>
                  </a:lnTo>
                  <a:lnTo>
                    <a:pt x="68" y="38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8" name="Freeform 195"/>
            <p:cNvSpPr>
              <a:spLocks/>
            </p:cNvSpPr>
            <p:nvPr/>
          </p:nvSpPr>
          <p:spPr bwMode="gray">
            <a:xfrm>
              <a:off x="6177209" y="2270734"/>
              <a:ext cx="85771" cy="49201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4" y="4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2" y="8"/>
                </a:cxn>
                <a:cxn ang="0">
                  <a:pos x="48" y="12"/>
                </a:cxn>
                <a:cxn ang="0">
                  <a:pos x="58" y="12"/>
                </a:cxn>
                <a:cxn ang="0">
                  <a:pos x="52" y="20"/>
                </a:cxn>
                <a:cxn ang="0">
                  <a:pos x="38" y="28"/>
                </a:cxn>
                <a:cxn ang="0">
                  <a:pos x="26" y="32"/>
                </a:cxn>
                <a:cxn ang="0">
                  <a:pos x="26" y="20"/>
                </a:cxn>
                <a:cxn ang="0">
                  <a:pos x="18" y="20"/>
                </a:cxn>
                <a:cxn ang="0">
                  <a:pos x="10" y="22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6" y="14"/>
                </a:cxn>
                <a:cxn ang="0">
                  <a:pos x="10" y="8"/>
                </a:cxn>
              </a:cxnLst>
              <a:rect l="0" t="0" r="r" b="b"/>
              <a:pathLst>
                <a:path w="58" h="32">
                  <a:moveTo>
                    <a:pt x="10" y="8"/>
                  </a:moveTo>
                  <a:lnTo>
                    <a:pt x="1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2"/>
                  </a:lnTo>
                  <a:lnTo>
                    <a:pt x="58" y="12"/>
                  </a:lnTo>
                  <a:lnTo>
                    <a:pt x="52" y="20"/>
                  </a:lnTo>
                  <a:lnTo>
                    <a:pt x="38" y="28"/>
                  </a:lnTo>
                  <a:lnTo>
                    <a:pt x="26" y="3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193" name="Group 215"/>
          <p:cNvGrpSpPr>
            <a:grpSpLocks/>
          </p:cNvGrpSpPr>
          <p:nvPr userDrawn="1"/>
        </p:nvGrpSpPr>
        <p:grpSpPr bwMode="gray">
          <a:xfrm>
            <a:off x="5416867" y="1902245"/>
            <a:ext cx="3290985" cy="1586930"/>
            <a:chOff x="3137" y="855"/>
            <a:chExt cx="2580" cy="1130"/>
          </a:xfrm>
          <a:solidFill>
            <a:schemeClr val="accent3"/>
          </a:solidFill>
        </p:grpSpPr>
        <p:sp>
          <p:nvSpPr>
            <p:cNvPr id="194" name="Freeform 196"/>
            <p:cNvSpPr>
              <a:spLocks/>
            </p:cNvSpPr>
            <p:nvPr/>
          </p:nvSpPr>
          <p:spPr bwMode="gray">
            <a:xfrm>
              <a:off x="3393" y="1873"/>
              <a:ext cx="52" cy="4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4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8"/>
                </a:cxn>
                <a:cxn ang="0">
                  <a:pos x="36" y="24"/>
                </a:cxn>
                <a:cxn ang="0">
                  <a:pos x="40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2" y="38"/>
                </a:cxn>
                <a:cxn ang="0">
                  <a:pos x="50" y="44"/>
                </a:cxn>
                <a:cxn ang="0">
                  <a:pos x="42" y="42"/>
                </a:cxn>
                <a:cxn ang="0">
                  <a:pos x="40" y="34"/>
                </a:cxn>
                <a:cxn ang="0">
                  <a:pos x="34" y="32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5" name="Freeform 197"/>
            <p:cNvSpPr>
              <a:spLocks/>
            </p:cNvSpPr>
            <p:nvPr/>
          </p:nvSpPr>
          <p:spPr bwMode="gray">
            <a:xfrm>
              <a:off x="3417" y="1861"/>
              <a:ext cx="84" cy="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2"/>
                </a:cxn>
                <a:cxn ang="0">
                  <a:pos x="32" y="8"/>
                </a:cxn>
                <a:cxn ang="0">
                  <a:pos x="42" y="14"/>
                </a:cxn>
                <a:cxn ang="0">
                  <a:pos x="46" y="12"/>
                </a:cxn>
                <a:cxn ang="0">
                  <a:pos x="52" y="6"/>
                </a:cxn>
                <a:cxn ang="0">
                  <a:pos x="56" y="2"/>
                </a:cxn>
                <a:cxn ang="0">
                  <a:pos x="60" y="8"/>
                </a:cxn>
                <a:cxn ang="0">
                  <a:pos x="66" y="20"/>
                </a:cxn>
                <a:cxn ang="0">
                  <a:pos x="70" y="24"/>
                </a:cxn>
                <a:cxn ang="0">
                  <a:pos x="80" y="28"/>
                </a:cxn>
                <a:cxn ang="0">
                  <a:pos x="84" y="30"/>
                </a:cxn>
                <a:cxn ang="0">
                  <a:pos x="84" y="36"/>
                </a:cxn>
                <a:cxn ang="0">
                  <a:pos x="72" y="36"/>
                </a:cxn>
                <a:cxn ang="0">
                  <a:pos x="68" y="38"/>
                </a:cxn>
                <a:cxn ang="0">
                  <a:pos x="66" y="44"/>
                </a:cxn>
                <a:cxn ang="0">
                  <a:pos x="68" y="48"/>
                </a:cxn>
                <a:cxn ang="0">
                  <a:pos x="68" y="50"/>
                </a:cxn>
                <a:cxn ang="0">
                  <a:pos x="68" y="52"/>
                </a:cxn>
                <a:cxn ang="0">
                  <a:pos x="68" y="54"/>
                </a:cxn>
                <a:cxn ang="0">
                  <a:pos x="60" y="54"/>
                </a:cxn>
                <a:cxn ang="0">
                  <a:pos x="60" y="58"/>
                </a:cxn>
                <a:cxn ang="0">
                  <a:pos x="60" y="62"/>
                </a:cxn>
                <a:cxn ang="0">
                  <a:pos x="60" y="66"/>
                </a:cxn>
                <a:cxn ang="0">
                  <a:pos x="52" y="66"/>
                </a:cxn>
                <a:cxn ang="0">
                  <a:pos x="46" y="62"/>
                </a:cxn>
                <a:cxn ang="0">
                  <a:pos x="52" y="58"/>
                </a:cxn>
                <a:cxn ang="0">
                  <a:pos x="48" y="52"/>
                </a:cxn>
                <a:cxn ang="0">
                  <a:pos x="48" y="44"/>
                </a:cxn>
                <a:cxn ang="0">
                  <a:pos x="44" y="42"/>
                </a:cxn>
                <a:cxn ang="0">
                  <a:pos x="42" y="44"/>
                </a:cxn>
                <a:cxn ang="0">
                  <a:pos x="38" y="48"/>
                </a:cxn>
                <a:cxn ang="0">
                  <a:pos x="32" y="52"/>
                </a:cxn>
                <a:cxn ang="0">
                  <a:pos x="26" y="56"/>
                </a:cxn>
                <a:cxn ang="0">
                  <a:pos x="28" y="50"/>
                </a:cxn>
                <a:cxn ang="0">
                  <a:pos x="26" y="46"/>
                </a:cxn>
                <a:cxn ang="0">
                  <a:pos x="12" y="36"/>
                </a:cxn>
                <a:cxn ang="0">
                  <a:pos x="6" y="20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12" y="12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26" y="14"/>
                </a:cxn>
                <a:cxn ang="0">
                  <a:pos x="22" y="8"/>
                </a:cxn>
                <a:cxn ang="0">
                  <a:pos x="16" y="2"/>
                </a:cxn>
                <a:cxn ang="0">
                  <a:pos x="20" y="0"/>
                </a:cxn>
              </a:cxnLst>
              <a:rect l="0" t="0" r="r" b="b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6" name="Freeform 198"/>
            <p:cNvSpPr>
              <a:spLocks/>
            </p:cNvSpPr>
            <p:nvPr/>
          </p:nvSpPr>
          <p:spPr bwMode="gray">
            <a:xfrm>
              <a:off x="3335" y="1829"/>
              <a:ext cx="108" cy="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18" y="4"/>
                </a:cxn>
                <a:cxn ang="0">
                  <a:pos x="24" y="8"/>
                </a:cxn>
                <a:cxn ang="0">
                  <a:pos x="34" y="6"/>
                </a:cxn>
                <a:cxn ang="0">
                  <a:pos x="42" y="6"/>
                </a:cxn>
                <a:cxn ang="0">
                  <a:pos x="52" y="12"/>
                </a:cxn>
                <a:cxn ang="0">
                  <a:pos x="56" y="14"/>
                </a:cxn>
                <a:cxn ang="0">
                  <a:pos x="66" y="18"/>
                </a:cxn>
                <a:cxn ang="0">
                  <a:pos x="72" y="18"/>
                </a:cxn>
                <a:cxn ang="0">
                  <a:pos x="82" y="16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102" y="32"/>
                </a:cxn>
                <a:cxn ang="0">
                  <a:pos x="98" y="34"/>
                </a:cxn>
                <a:cxn ang="0">
                  <a:pos x="104" y="40"/>
                </a:cxn>
                <a:cxn ang="0">
                  <a:pos x="108" y="46"/>
                </a:cxn>
                <a:cxn ang="0">
                  <a:pos x="106" y="50"/>
                </a:cxn>
                <a:cxn ang="0">
                  <a:pos x="100" y="50"/>
                </a:cxn>
                <a:cxn ang="0">
                  <a:pos x="88" y="40"/>
                </a:cxn>
                <a:cxn ang="0">
                  <a:pos x="82" y="44"/>
                </a:cxn>
                <a:cxn ang="0">
                  <a:pos x="74" y="44"/>
                </a:cxn>
                <a:cxn ang="0">
                  <a:pos x="66" y="46"/>
                </a:cxn>
                <a:cxn ang="0">
                  <a:pos x="58" y="50"/>
                </a:cxn>
                <a:cxn ang="0">
                  <a:pos x="52" y="46"/>
                </a:cxn>
                <a:cxn ang="0">
                  <a:pos x="46" y="40"/>
                </a:cxn>
                <a:cxn ang="0">
                  <a:pos x="38" y="38"/>
                </a:cxn>
                <a:cxn ang="0">
                  <a:pos x="36" y="44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26" y="22"/>
                </a:cxn>
                <a:cxn ang="0">
                  <a:pos x="20" y="14"/>
                </a:cxn>
                <a:cxn ang="0">
                  <a:pos x="12" y="10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7" name="Freeform 199"/>
            <p:cNvSpPr>
              <a:spLocks/>
            </p:cNvSpPr>
            <p:nvPr/>
          </p:nvSpPr>
          <p:spPr bwMode="gray">
            <a:xfrm>
              <a:off x="3537" y="1847"/>
              <a:ext cx="222" cy="138"/>
            </a:xfrm>
            <a:custGeom>
              <a:avLst/>
              <a:gdLst/>
              <a:ahLst/>
              <a:cxnLst>
                <a:cxn ang="0">
                  <a:pos x="20" y="104"/>
                </a:cxn>
                <a:cxn ang="0">
                  <a:pos x="18" y="80"/>
                </a:cxn>
                <a:cxn ang="0">
                  <a:pos x="24" y="72"/>
                </a:cxn>
                <a:cxn ang="0">
                  <a:pos x="12" y="56"/>
                </a:cxn>
                <a:cxn ang="0">
                  <a:pos x="8" y="50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6" y="36"/>
                </a:cxn>
                <a:cxn ang="0">
                  <a:pos x="12" y="40"/>
                </a:cxn>
                <a:cxn ang="0">
                  <a:pos x="28" y="40"/>
                </a:cxn>
                <a:cxn ang="0">
                  <a:pos x="34" y="32"/>
                </a:cxn>
                <a:cxn ang="0">
                  <a:pos x="26" y="24"/>
                </a:cxn>
                <a:cxn ang="0">
                  <a:pos x="20" y="16"/>
                </a:cxn>
                <a:cxn ang="0">
                  <a:pos x="14" y="10"/>
                </a:cxn>
                <a:cxn ang="0">
                  <a:pos x="4" y="14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24" y="4"/>
                </a:cxn>
                <a:cxn ang="0">
                  <a:pos x="36" y="12"/>
                </a:cxn>
                <a:cxn ang="0">
                  <a:pos x="44" y="26"/>
                </a:cxn>
                <a:cxn ang="0">
                  <a:pos x="54" y="28"/>
                </a:cxn>
                <a:cxn ang="0">
                  <a:pos x="68" y="26"/>
                </a:cxn>
                <a:cxn ang="0">
                  <a:pos x="68" y="14"/>
                </a:cxn>
                <a:cxn ang="0">
                  <a:pos x="96" y="0"/>
                </a:cxn>
                <a:cxn ang="0">
                  <a:pos x="102" y="6"/>
                </a:cxn>
                <a:cxn ang="0">
                  <a:pos x="116" y="8"/>
                </a:cxn>
                <a:cxn ang="0">
                  <a:pos x="118" y="12"/>
                </a:cxn>
                <a:cxn ang="0">
                  <a:pos x="118" y="28"/>
                </a:cxn>
                <a:cxn ang="0">
                  <a:pos x="144" y="28"/>
                </a:cxn>
                <a:cxn ang="0">
                  <a:pos x="158" y="54"/>
                </a:cxn>
                <a:cxn ang="0">
                  <a:pos x="178" y="66"/>
                </a:cxn>
                <a:cxn ang="0">
                  <a:pos x="200" y="82"/>
                </a:cxn>
                <a:cxn ang="0">
                  <a:pos x="212" y="84"/>
                </a:cxn>
                <a:cxn ang="0">
                  <a:pos x="222" y="90"/>
                </a:cxn>
                <a:cxn ang="0">
                  <a:pos x="222" y="98"/>
                </a:cxn>
                <a:cxn ang="0">
                  <a:pos x="210" y="98"/>
                </a:cxn>
                <a:cxn ang="0">
                  <a:pos x="194" y="104"/>
                </a:cxn>
                <a:cxn ang="0">
                  <a:pos x="182" y="122"/>
                </a:cxn>
                <a:cxn ang="0">
                  <a:pos x="170" y="126"/>
                </a:cxn>
                <a:cxn ang="0">
                  <a:pos x="160" y="138"/>
                </a:cxn>
                <a:cxn ang="0">
                  <a:pos x="150" y="134"/>
                </a:cxn>
                <a:cxn ang="0">
                  <a:pos x="138" y="134"/>
                </a:cxn>
                <a:cxn ang="0">
                  <a:pos x="136" y="112"/>
                </a:cxn>
                <a:cxn ang="0">
                  <a:pos x="126" y="110"/>
                </a:cxn>
                <a:cxn ang="0">
                  <a:pos x="68" y="84"/>
                </a:cxn>
                <a:cxn ang="0">
                  <a:pos x="42" y="88"/>
                </a:cxn>
                <a:cxn ang="0">
                  <a:pos x="20" y="104"/>
                </a:cxn>
              </a:cxnLst>
              <a:rect l="0" t="0" r="r" b="b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8" name="Freeform 200"/>
            <p:cNvSpPr>
              <a:spLocks/>
            </p:cNvSpPr>
            <p:nvPr/>
          </p:nvSpPr>
          <p:spPr bwMode="gray">
            <a:xfrm>
              <a:off x="3771" y="1881"/>
              <a:ext cx="118" cy="76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32" y="10"/>
                </a:cxn>
                <a:cxn ang="0">
                  <a:pos x="36" y="2"/>
                </a:cxn>
                <a:cxn ang="0">
                  <a:pos x="48" y="0"/>
                </a:cxn>
                <a:cxn ang="0">
                  <a:pos x="54" y="2"/>
                </a:cxn>
                <a:cxn ang="0">
                  <a:pos x="52" y="8"/>
                </a:cxn>
                <a:cxn ang="0">
                  <a:pos x="50" y="14"/>
                </a:cxn>
                <a:cxn ang="0">
                  <a:pos x="52" y="20"/>
                </a:cxn>
                <a:cxn ang="0">
                  <a:pos x="54" y="28"/>
                </a:cxn>
                <a:cxn ang="0">
                  <a:pos x="66" y="28"/>
                </a:cxn>
                <a:cxn ang="0">
                  <a:pos x="80" y="30"/>
                </a:cxn>
                <a:cxn ang="0">
                  <a:pos x="100" y="30"/>
                </a:cxn>
                <a:cxn ang="0">
                  <a:pos x="98" y="36"/>
                </a:cxn>
                <a:cxn ang="0">
                  <a:pos x="100" y="44"/>
                </a:cxn>
                <a:cxn ang="0">
                  <a:pos x="106" y="46"/>
                </a:cxn>
                <a:cxn ang="0">
                  <a:pos x="118" y="44"/>
                </a:cxn>
                <a:cxn ang="0">
                  <a:pos x="118" y="64"/>
                </a:cxn>
                <a:cxn ang="0">
                  <a:pos x="90" y="64"/>
                </a:cxn>
                <a:cxn ang="0">
                  <a:pos x="80" y="70"/>
                </a:cxn>
                <a:cxn ang="0">
                  <a:pos x="64" y="76"/>
                </a:cxn>
                <a:cxn ang="0">
                  <a:pos x="64" y="70"/>
                </a:cxn>
                <a:cxn ang="0">
                  <a:pos x="66" y="62"/>
                </a:cxn>
                <a:cxn ang="0">
                  <a:pos x="64" y="50"/>
                </a:cxn>
                <a:cxn ang="0">
                  <a:pos x="56" y="44"/>
                </a:cxn>
                <a:cxn ang="0">
                  <a:pos x="46" y="60"/>
                </a:cxn>
                <a:cxn ang="0">
                  <a:pos x="38" y="62"/>
                </a:cxn>
                <a:cxn ang="0">
                  <a:pos x="18" y="74"/>
                </a:cxn>
                <a:cxn ang="0">
                  <a:pos x="8" y="70"/>
                </a:cxn>
                <a:cxn ang="0">
                  <a:pos x="8" y="62"/>
                </a:cxn>
                <a:cxn ang="0">
                  <a:pos x="16" y="52"/>
                </a:cxn>
                <a:cxn ang="0">
                  <a:pos x="10" y="5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26"/>
                </a:cxn>
                <a:cxn ang="0">
                  <a:pos x="20" y="26"/>
                </a:cxn>
                <a:cxn ang="0">
                  <a:pos x="18" y="12"/>
                </a:cxn>
                <a:cxn ang="0">
                  <a:pos x="24" y="14"/>
                </a:cxn>
              </a:cxnLst>
              <a:rect l="0" t="0" r="r" b="b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9" name="Freeform 201"/>
            <p:cNvSpPr>
              <a:spLocks/>
            </p:cNvSpPr>
            <p:nvPr/>
          </p:nvSpPr>
          <p:spPr bwMode="gray">
            <a:xfrm>
              <a:off x="3591" y="1793"/>
              <a:ext cx="266" cy="15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8"/>
                </a:cxn>
                <a:cxn ang="0">
                  <a:pos x="18" y="4"/>
                </a:cxn>
                <a:cxn ang="0">
                  <a:pos x="46" y="0"/>
                </a:cxn>
                <a:cxn ang="0">
                  <a:pos x="54" y="6"/>
                </a:cxn>
                <a:cxn ang="0">
                  <a:pos x="70" y="16"/>
                </a:cxn>
                <a:cxn ang="0">
                  <a:pos x="80" y="20"/>
                </a:cxn>
                <a:cxn ang="0">
                  <a:pos x="94" y="38"/>
                </a:cxn>
                <a:cxn ang="0">
                  <a:pos x="132" y="36"/>
                </a:cxn>
                <a:cxn ang="0">
                  <a:pos x="140" y="34"/>
                </a:cxn>
                <a:cxn ang="0">
                  <a:pos x="158" y="52"/>
                </a:cxn>
                <a:cxn ang="0">
                  <a:pos x="158" y="60"/>
                </a:cxn>
                <a:cxn ang="0">
                  <a:pos x="168" y="68"/>
                </a:cxn>
                <a:cxn ang="0">
                  <a:pos x="170" y="84"/>
                </a:cxn>
                <a:cxn ang="0">
                  <a:pos x="188" y="82"/>
                </a:cxn>
                <a:cxn ang="0">
                  <a:pos x="192" y="84"/>
                </a:cxn>
                <a:cxn ang="0">
                  <a:pos x="192" y="94"/>
                </a:cxn>
                <a:cxn ang="0">
                  <a:pos x="200" y="94"/>
                </a:cxn>
                <a:cxn ang="0">
                  <a:pos x="202" y="84"/>
                </a:cxn>
                <a:cxn ang="0">
                  <a:pos x="214" y="74"/>
                </a:cxn>
                <a:cxn ang="0">
                  <a:pos x="234" y="62"/>
                </a:cxn>
                <a:cxn ang="0">
                  <a:pos x="230" y="72"/>
                </a:cxn>
                <a:cxn ang="0">
                  <a:pos x="228" y="76"/>
                </a:cxn>
                <a:cxn ang="0">
                  <a:pos x="236" y="80"/>
                </a:cxn>
                <a:cxn ang="0">
                  <a:pos x="248" y="76"/>
                </a:cxn>
                <a:cxn ang="0">
                  <a:pos x="258" y="82"/>
                </a:cxn>
                <a:cxn ang="0">
                  <a:pos x="266" y="90"/>
                </a:cxn>
                <a:cxn ang="0">
                  <a:pos x="258" y="98"/>
                </a:cxn>
                <a:cxn ang="0">
                  <a:pos x="248" y="102"/>
                </a:cxn>
                <a:cxn ang="0">
                  <a:pos x="236" y="102"/>
                </a:cxn>
                <a:cxn ang="0">
                  <a:pos x="232" y="98"/>
                </a:cxn>
                <a:cxn ang="0">
                  <a:pos x="234" y="90"/>
                </a:cxn>
                <a:cxn ang="0">
                  <a:pos x="228" y="88"/>
                </a:cxn>
                <a:cxn ang="0">
                  <a:pos x="216" y="90"/>
                </a:cxn>
                <a:cxn ang="0">
                  <a:pos x="212" y="98"/>
                </a:cxn>
                <a:cxn ang="0">
                  <a:pos x="204" y="102"/>
                </a:cxn>
                <a:cxn ang="0">
                  <a:pos x="198" y="100"/>
                </a:cxn>
                <a:cxn ang="0">
                  <a:pos x="200" y="114"/>
                </a:cxn>
                <a:cxn ang="0">
                  <a:pos x="180" y="114"/>
                </a:cxn>
                <a:cxn ang="0">
                  <a:pos x="180" y="124"/>
                </a:cxn>
                <a:cxn ang="0">
                  <a:pos x="192" y="124"/>
                </a:cxn>
                <a:cxn ang="0">
                  <a:pos x="190" y="138"/>
                </a:cxn>
                <a:cxn ang="0">
                  <a:pos x="196" y="140"/>
                </a:cxn>
                <a:cxn ang="0">
                  <a:pos x="188" y="150"/>
                </a:cxn>
                <a:cxn ang="0">
                  <a:pos x="188" y="158"/>
                </a:cxn>
                <a:cxn ang="0">
                  <a:pos x="168" y="152"/>
                </a:cxn>
                <a:cxn ang="0">
                  <a:pos x="168" y="144"/>
                </a:cxn>
                <a:cxn ang="0">
                  <a:pos x="158" y="138"/>
                </a:cxn>
                <a:cxn ang="0">
                  <a:pos x="146" y="136"/>
                </a:cxn>
                <a:cxn ang="0">
                  <a:pos x="104" y="108"/>
                </a:cxn>
                <a:cxn ang="0">
                  <a:pos x="90" y="82"/>
                </a:cxn>
                <a:cxn ang="0">
                  <a:pos x="64" y="82"/>
                </a:cxn>
                <a:cxn ang="0">
                  <a:pos x="64" y="66"/>
                </a:cxn>
                <a:cxn ang="0">
                  <a:pos x="62" y="62"/>
                </a:cxn>
                <a:cxn ang="0">
                  <a:pos x="48" y="60"/>
                </a:cxn>
                <a:cxn ang="0">
                  <a:pos x="42" y="54"/>
                </a:cxn>
                <a:cxn ang="0">
                  <a:pos x="14" y="68"/>
                </a:cxn>
                <a:cxn ang="0">
                  <a:pos x="14" y="80"/>
                </a:cxn>
                <a:cxn ang="0">
                  <a:pos x="0" y="82"/>
                </a:cxn>
              </a:cxnLst>
              <a:rect l="0" t="0" r="r" b="b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0" name="Freeform 202"/>
            <p:cNvSpPr>
              <a:spLocks/>
            </p:cNvSpPr>
            <p:nvPr/>
          </p:nvSpPr>
          <p:spPr bwMode="gray">
            <a:xfrm>
              <a:off x="3819" y="1835"/>
              <a:ext cx="158" cy="76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6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50" y="10"/>
                </a:cxn>
                <a:cxn ang="0">
                  <a:pos x="52" y="4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74" y="10"/>
                </a:cxn>
                <a:cxn ang="0">
                  <a:pos x="134" y="8"/>
                </a:cxn>
                <a:cxn ang="0">
                  <a:pos x="140" y="14"/>
                </a:cxn>
                <a:cxn ang="0">
                  <a:pos x="148" y="16"/>
                </a:cxn>
                <a:cxn ang="0">
                  <a:pos x="158" y="20"/>
                </a:cxn>
                <a:cxn ang="0">
                  <a:pos x="152" y="24"/>
                </a:cxn>
                <a:cxn ang="0">
                  <a:pos x="138" y="32"/>
                </a:cxn>
                <a:cxn ang="0">
                  <a:pos x="126" y="36"/>
                </a:cxn>
                <a:cxn ang="0">
                  <a:pos x="122" y="44"/>
                </a:cxn>
                <a:cxn ang="0">
                  <a:pos x="102" y="44"/>
                </a:cxn>
                <a:cxn ang="0">
                  <a:pos x="98" y="54"/>
                </a:cxn>
                <a:cxn ang="0">
                  <a:pos x="82" y="58"/>
                </a:cxn>
                <a:cxn ang="0">
                  <a:pos x="82" y="52"/>
                </a:cxn>
                <a:cxn ang="0">
                  <a:pos x="68" y="52"/>
                </a:cxn>
                <a:cxn ang="0">
                  <a:pos x="66" y="58"/>
                </a:cxn>
                <a:cxn ang="0">
                  <a:pos x="58" y="62"/>
                </a:cxn>
                <a:cxn ang="0">
                  <a:pos x="54" y="66"/>
                </a:cxn>
                <a:cxn ang="0">
                  <a:pos x="52" y="76"/>
                </a:cxn>
                <a:cxn ang="0">
                  <a:pos x="32" y="76"/>
                </a:cxn>
                <a:cxn ang="0">
                  <a:pos x="18" y="74"/>
                </a:cxn>
                <a:cxn ang="0">
                  <a:pos x="6" y="74"/>
                </a:cxn>
                <a:cxn ang="0">
                  <a:pos x="4" y="66"/>
                </a:cxn>
                <a:cxn ang="0">
                  <a:pos x="2" y="60"/>
                </a:cxn>
                <a:cxn ang="0">
                  <a:pos x="4" y="56"/>
                </a:cxn>
                <a:cxn ang="0">
                  <a:pos x="8" y="60"/>
                </a:cxn>
                <a:cxn ang="0">
                  <a:pos x="20" y="60"/>
                </a:cxn>
                <a:cxn ang="0">
                  <a:pos x="30" y="56"/>
                </a:cxn>
                <a:cxn ang="0">
                  <a:pos x="38" y="48"/>
                </a:cxn>
                <a:cxn ang="0">
                  <a:pos x="30" y="40"/>
                </a:cxn>
                <a:cxn ang="0">
                  <a:pos x="20" y="34"/>
                </a:cxn>
                <a:cxn ang="0">
                  <a:pos x="8" y="38"/>
                </a:cxn>
                <a:cxn ang="0">
                  <a:pos x="0" y="34"/>
                </a:cxn>
                <a:cxn ang="0">
                  <a:pos x="2" y="30"/>
                </a:cxn>
                <a:cxn ang="0">
                  <a:pos x="6" y="20"/>
                </a:cxn>
              </a:cxnLst>
              <a:rect l="0" t="0" r="r" b="b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1" name="Freeform 203"/>
            <p:cNvSpPr>
              <a:spLocks/>
            </p:cNvSpPr>
            <p:nvPr/>
          </p:nvSpPr>
          <p:spPr bwMode="gray">
            <a:xfrm>
              <a:off x="3441" y="1589"/>
              <a:ext cx="640" cy="298"/>
            </a:xfrm>
            <a:custGeom>
              <a:avLst/>
              <a:gdLst/>
              <a:ahLst/>
              <a:cxnLst>
                <a:cxn ang="0">
                  <a:pos x="94" y="260"/>
                </a:cxn>
                <a:cxn ang="0">
                  <a:pos x="66" y="234"/>
                </a:cxn>
                <a:cxn ang="0">
                  <a:pos x="64" y="220"/>
                </a:cxn>
                <a:cxn ang="0">
                  <a:pos x="76" y="210"/>
                </a:cxn>
                <a:cxn ang="0">
                  <a:pos x="94" y="208"/>
                </a:cxn>
                <a:cxn ang="0">
                  <a:pos x="108" y="196"/>
                </a:cxn>
                <a:cxn ang="0">
                  <a:pos x="82" y="176"/>
                </a:cxn>
                <a:cxn ang="0">
                  <a:pos x="40" y="188"/>
                </a:cxn>
                <a:cxn ang="0">
                  <a:pos x="24" y="158"/>
                </a:cxn>
                <a:cxn ang="0">
                  <a:pos x="0" y="140"/>
                </a:cxn>
                <a:cxn ang="0">
                  <a:pos x="18" y="102"/>
                </a:cxn>
                <a:cxn ang="0">
                  <a:pos x="34" y="114"/>
                </a:cxn>
                <a:cxn ang="0">
                  <a:pos x="60" y="84"/>
                </a:cxn>
                <a:cxn ang="0">
                  <a:pos x="112" y="84"/>
                </a:cxn>
                <a:cxn ang="0">
                  <a:pos x="150" y="100"/>
                </a:cxn>
                <a:cxn ang="0">
                  <a:pos x="190" y="90"/>
                </a:cxn>
                <a:cxn ang="0">
                  <a:pos x="226" y="98"/>
                </a:cxn>
                <a:cxn ang="0">
                  <a:pos x="228" y="80"/>
                </a:cxn>
                <a:cxn ang="0">
                  <a:pos x="220" y="68"/>
                </a:cxn>
                <a:cxn ang="0">
                  <a:pos x="228" y="52"/>
                </a:cxn>
                <a:cxn ang="0">
                  <a:pos x="236" y="40"/>
                </a:cxn>
                <a:cxn ang="0">
                  <a:pos x="254" y="28"/>
                </a:cxn>
                <a:cxn ang="0">
                  <a:pos x="316" y="10"/>
                </a:cxn>
                <a:cxn ang="0">
                  <a:pos x="364" y="0"/>
                </a:cxn>
                <a:cxn ang="0">
                  <a:pos x="388" y="16"/>
                </a:cxn>
                <a:cxn ang="0">
                  <a:pos x="418" y="28"/>
                </a:cxn>
                <a:cxn ang="0">
                  <a:pos x="456" y="28"/>
                </a:cxn>
                <a:cxn ang="0">
                  <a:pos x="480" y="32"/>
                </a:cxn>
                <a:cxn ang="0">
                  <a:pos x="510" y="60"/>
                </a:cxn>
                <a:cxn ang="0">
                  <a:pos x="528" y="92"/>
                </a:cxn>
                <a:cxn ang="0">
                  <a:pos x="540" y="84"/>
                </a:cxn>
                <a:cxn ang="0">
                  <a:pos x="562" y="96"/>
                </a:cxn>
                <a:cxn ang="0">
                  <a:pos x="590" y="92"/>
                </a:cxn>
                <a:cxn ang="0">
                  <a:pos x="614" y="116"/>
                </a:cxn>
                <a:cxn ang="0">
                  <a:pos x="640" y="132"/>
                </a:cxn>
                <a:cxn ang="0">
                  <a:pos x="626" y="142"/>
                </a:cxn>
                <a:cxn ang="0">
                  <a:pos x="622" y="170"/>
                </a:cxn>
                <a:cxn ang="0">
                  <a:pos x="596" y="172"/>
                </a:cxn>
                <a:cxn ang="0">
                  <a:pos x="570" y="194"/>
                </a:cxn>
                <a:cxn ang="0">
                  <a:pos x="548" y="208"/>
                </a:cxn>
                <a:cxn ang="0">
                  <a:pos x="538" y="232"/>
                </a:cxn>
                <a:cxn ang="0">
                  <a:pos x="536" y="256"/>
                </a:cxn>
                <a:cxn ang="0">
                  <a:pos x="526" y="262"/>
                </a:cxn>
                <a:cxn ang="0">
                  <a:pos x="512" y="254"/>
                </a:cxn>
                <a:cxn ang="0">
                  <a:pos x="450" y="248"/>
                </a:cxn>
                <a:cxn ang="0">
                  <a:pos x="430" y="250"/>
                </a:cxn>
                <a:cxn ang="0">
                  <a:pos x="410" y="258"/>
                </a:cxn>
                <a:cxn ang="0">
                  <a:pos x="394" y="254"/>
                </a:cxn>
                <a:cxn ang="0">
                  <a:pos x="376" y="270"/>
                </a:cxn>
                <a:cxn ang="0">
                  <a:pos x="350" y="298"/>
                </a:cxn>
                <a:cxn ang="0">
                  <a:pos x="342" y="288"/>
                </a:cxn>
                <a:cxn ang="0">
                  <a:pos x="320" y="288"/>
                </a:cxn>
                <a:cxn ang="0">
                  <a:pos x="308" y="264"/>
                </a:cxn>
                <a:cxn ang="0">
                  <a:pos x="290" y="238"/>
                </a:cxn>
                <a:cxn ang="0">
                  <a:pos x="244" y="242"/>
                </a:cxn>
                <a:cxn ang="0">
                  <a:pos x="204" y="210"/>
                </a:cxn>
                <a:cxn ang="0">
                  <a:pos x="168" y="208"/>
                </a:cxn>
                <a:cxn ang="0">
                  <a:pos x="150" y="286"/>
                </a:cxn>
                <a:cxn ang="0">
                  <a:pos x="132" y="270"/>
                </a:cxn>
                <a:cxn ang="0">
                  <a:pos x="114" y="264"/>
                </a:cxn>
              </a:cxnLst>
              <a:rect l="0" t="0" r="r" b="b"/>
              <a:pathLst>
                <a:path w="640" h="298">
                  <a:moveTo>
                    <a:pt x="108" y="262"/>
                  </a:moveTo>
                  <a:lnTo>
                    <a:pt x="94" y="260"/>
                  </a:lnTo>
                  <a:lnTo>
                    <a:pt x="78" y="248"/>
                  </a:lnTo>
                  <a:lnTo>
                    <a:pt x="66" y="234"/>
                  </a:lnTo>
                  <a:lnTo>
                    <a:pt x="58" y="224"/>
                  </a:lnTo>
                  <a:lnTo>
                    <a:pt x="64" y="220"/>
                  </a:lnTo>
                  <a:lnTo>
                    <a:pt x="78" y="222"/>
                  </a:lnTo>
                  <a:lnTo>
                    <a:pt x="76" y="210"/>
                  </a:lnTo>
                  <a:lnTo>
                    <a:pt x="82" y="206"/>
                  </a:lnTo>
                  <a:lnTo>
                    <a:pt x="94" y="208"/>
                  </a:lnTo>
                  <a:lnTo>
                    <a:pt x="104" y="210"/>
                  </a:lnTo>
                  <a:lnTo>
                    <a:pt x="108" y="196"/>
                  </a:lnTo>
                  <a:lnTo>
                    <a:pt x="100" y="176"/>
                  </a:lnTo>
                  <a:lnTo>
                    <a:pt x="82" y="176"/>
                  </a:lnTo>
                  <a:lnTo>
                    <a:pt x="64" y="178"/>
                  </a:lnTo>
                  <a:lnTo>
                    <a:pt x="40" y="188"/>
                  </a:lnTo>
                  <a:lnTo>
                    <a:pt x="36" y="174"/>
                  </a:lnTo>
                  <a:lnTo>
                    <a:pt x="24" y="158"/>
                  </a:lnTo>
                  <a:lnTo>
                    <a:pt x="10" y="154"/>
                  </a:lnTo>
                  <a:lnTo>
                    <a:pt x="0" y="140"/>
                  </a:lnTo>
                  <a:lnTo>
                    <a:pt x="6" y="116"/>
                  </a:lnTo>
                  <a:lnTo>
                    <a:pt x="18" y="102"/>
                  </a:lnTo>
                  <a:lnTo>
                    <a:pt x="26" y="118"/>
                  </a:lnTo>
                  <a:lnTo>
                    <a:pt x="34" y="114"/>
                  </a:lnTo>
                  <a:lnTo>
                    <a:pt x="36" y="102"/>
                  </a:lnTo>
                  <a:lnTo>
                    <a:pt x="60" y="84"/>
                  </a:lnTo>
                  <a:lnTo>
                    <a:pt x="76" y="78"/>
                  </a:lnTo>
                  <a:lnTo>
                    <a:pt x="112" y="84"/>
                  </a:lnTo>
                  <a:lnTo>
                    <a:pt x="136" y="98"/>
                  </a:lnTo>
                  <a:lnTo>
                    <a:pt x="150" y="100"/>
                  </a:lnTo>
                  <a:lnTo>
                    <a:pt x="172" y="90"/>
                  </a:lnTo>
                  <a:lnTo>
                    <a:pt x="190" y="90"/>
                  </a:lnTo>
                  <a:lnTo>
                    <a:pt x="200" y="100"/>
                  </a:lnTo>
                  <a:lnTo>
                    <a:pt x="226" y="98"/>
                  </a:lnTo>
                  <a:lnTo>
                    <a:pt x="238" y="88"/>
                  </a:lnTo>
                  <a:lnTo>
                    <a:pt x="228" y="80"/>
                  </a:lnTo>
                  <a:lnTo>
                    <a:pt x="214" y="76"/>
                  </a:lnTo>
                  <a:lnTo>
                    <a:pt x="220" y="68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40" y="48"/>
                  </a:lnTo>
                  <a:lnTo>
                    <a:pt x="236" y="40"/>
                  </a:lnTo>
                  <a:lnTo>
                    <a:pt x="232" y="30"/>
                  </a:lnTo>
                  <a:lnTo>
                    <a:pt x="254" y="28"/>
                  </a:lnTo>
                  <a:lnTo>
                    <a:pt x="280" y="20"/>
                  </a:lnTo>
                  <a:lnTo>
                    <a:pt x="316" y="10"/>
                  </a:lnTo>
                  <a:lnTo>
                    <a:pt x="346" y="4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8" y="16"/>
                  </a:lnTo>
                  <a:lnTo>
                    <a:pt x="398" y="22"/>
                  </a:lnTo>
                  <a:lnTo>
                    <a:pt x="418" y="28"/>
                  </a:lnTo>
                  <a:lnTo>
                    <a:pt x="438" y="38"/>
                  </a:lnTo>
                  <a:lnTo>
                    <a:pt x="456" y="28"/>
                  </a:lnTo>
                  <a:lnTo>
                    <a:pt x="478" y="22"/>
                  </a:lnTo>
                  <a:lnTo>
                    <a:pt x="480" y="32"/>
                  </a:lnTo>
                  <a:lnTo>
                    <a:pt x="498" y="44"/>
                  </a:lnTo>
                  <a:lnTo>
                    <a:pt x="510" y="60"/>
                  </a:lnTo>
                  <a:lnTo>
                    <a:pt x="524" y="84"/>
                  </a:lnTo>
                  <a:lnTo>
                    <a:pt x="528" y="92"/>
                  </a:lnTo>
                  <a:lnTo>
                    <a:pt x="536" y="92"/>
                  </a:lnTo>
                  <a:lnTo>
                    <a:pt x="540" y="84"/>
                  </a:lnTo>
                  <a:lnTo>
                    <a:pt x="550" y="90"/>
                  </a:lnTo>
                  <a:lnTo>
                    <a:pt x="562" y="96"/>
                  </a:lnTo>
                  <a:lnTo>
                    <a:pt x="572" y="94"/>
                  </a:lnTo>
                  <a:lnTo>
                    <a:pt x="590" y="92"/>
                  </a:lnTo>
                  <a:lnTo>
                    <a:pt x="600" y="106"/>
                  </a:lnTo>
                  <a:lnTo>
                    <a:pt x="614" y="116"/>
                  </a:lnTo>
                  <a:lnTo>
                    <a:pt x="636" y="118"/>
                  </a:lnTo>
                  <a:lnTo>
                    <a:pt x="640" y="132"/>
                  </a:lnTo>
                  <a:lnTo>
                    <a:pt x="638" y="142"/>
                  </a:lnTo>
                  <a:lnTo>
                    <a:pt x="626" y="142"/>
                  </a:lnTo>
                  <a:lnTo>
                    <a:pt x="622" y="156"/>
                  </a:lnTo>
                  <a:lnTo>
                    <a:pt x="622" y="170"/>
                  </a:lnTo>
                  <a:lnTo>
                    <a:pt x="612" y="172"/>
                  </a:lnTo>
                  <a:lnTo>
                    <a:pt x="596" y="172"/>
                  </a:lnTo>
                  <a:lnTo>
                    <a:pt x="580" y="170"/>
                  </a:lnTo>
                  <a:lnTo>
                    <a:pt x="570" y="194"/>
                  </a:lnTo>
                  <a:lnTo>
                    <a:pt x="566" y="208"/>
                  </a:lnTo>
                  <a:lnTo>
                    <a:pt x="548" y="208"/>
                  </a:lnTo>
                  <a:lnTo>
                    <a:pt x="536" y="214"/>
                  </a:lnTo>
                  <a:lnTo>
                    <a:pt x="538" y="232"/>
                  </a:lnTo>
                  <a:lnTo>
                    <a:pt x="544" y="248"/>
                  </a:lnTo>
                  <a:lnTo>
                    <a:pt x="536" y="256"/>
                  </a:lnTo>
                  <a:lnTo>
                    <a:pt x="536" y="266"/>
                  </a:lnTo>
                  <a:lnTo>
                    <a:pt x="526" y="262"/>
                  </a:lnTo>
                  <a:lnTo>
                    <a:pt x="518" y="260"/>
                  </a:lnTo>
                  <a:lnTo>
                    <a:pt x="512" y="254"/>
                  </a:lnTo>
                  <a:lnTo>
                    <a:pt x="452" y="256"/>
                  </a:lnTo>
                  <a:lnTo>
                    <a:pt x="450" y="248"/>
                  </a:lnTo>
                  <a:lnTo>
                    <a:pt x="438" y="246"/>
                  </a:lnTo>
                  <a:lnTo>
                    <a:pt x="430" y="250"/>
                  </a:lnTo>
                  <a:lnTo>
                    <a:pt x="428" y="256"/>
                  </a:lnTo>
                  <a:lnTo>
                    <a:pt x="410" y="258"/>
                  </a:lnTo>
                  <a:lnTo>
                    <a:pt x="406" y="254"/>
                  </a:lnTo>
                  <a:lnTo>
                    <a:pt x="394" y="254"/>
                  </a:lnTo>
                  <a:lnTo>
                    <a:pt x="384" y="266"/>
                  </a:lnTo>
                  <a:lnTo>
                    <a:pt x="376" y="270"/>
                  </a:lnTo>
                  <a:lnTo>
                    <a:pt x="352" y="288"/>
                  </a:lnTo>
                  <a:lnTo>
                    <a:pt x="350" y="298"/>
                  </a:lnTo>
                  <a:lnTo>
                    <a:pt x="342" y="298"/>
                  </a:lnTo>
                  <a:lnTo>
                    <a:pt x="342" y="288"/>
                  </a:lnTo>
                  <a:lnTo>
                    <a:pt x="338" y="286"/>
                  </a:lnTo>
                  <a:lnTo>
                    <a:pt x="320" y="288"/>
                  </a:lnTo>
                  <a:lnTo>
                    <a:pt x="318" y="272"/>
                  </a:lnTo>
                  <a:lnTo>
                    <a:pt x="308" y="264"/>
                  </a:lnTo>
                  <a:lnTo>
                    <a:pt x="308" y="256"/>
                  </a:lnTo>
                  <a:lnTo>
                    <a:pt x="290" y="238"/>
                  </a:lnTo>
                  <a:lnTo>
                    <a:pt x="282" y="240"/>
                  </a:lnTo>
                  <a:lnTo>
                    <a:pt x="244" y="242"/>
                  </a:lnTo>
                  <a:lnTo>
                    <a:pt x="230" y="224"/>
                  </a:lnTo>
                  <a:lnTo>
                    <a:pt x="204" y="210"/>
                  </a:lnTo>
                  <a:lnTo>
                    <a:pt x="196" y="204"/>
                  </a:lnTo>
                  <a:lnTo>
                    <a:pt x="168" y="208"/>
                  </a:lnTo>
                  <a:lnTo>
                    <a:pt x="150" y="212"/>
                  </a:lnTo>
                  <a:lnTo>
                    <a:pt x="150" y="286"/>
                  </a:lnTo>
                  <a:lnTo>
                    <a:pt x="140" y="284"/>
                  </a:lnTo>
                  <a:lnTo>
                    <a:pt x="132" y="270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8" y="26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2" name="Freeform 204"/>
            <p:cNvSpPr>
              <a:spLocks/>
            </p:cNvSpPr>
            <p:nvPr/>
          </p:nvSpPr>
          <p:spPr bwMode="gray">
            <a:xfrm>
              <a:off x="3137" y="985"/>
              <a:ext cx="2580" cy="890"/>
            </a:xfrm>
            <a:custGeom>
              <a:avLst/>
              <a:gdLst/>
              <a:ahLst/>
              <a:cxnLst>
                <a:cxn ang="0">
                  <a:pos x="336" y="878"/>
                </a:cxn>
                <a:cxn ang="0">
                  <a:pos x="254" y="858"/>
                </a:cxn>
                <a:cxn ang="0">
                  <a:pos x="174" y="796"/>
                </a:cxn>
                <a:cxn ang="0">
                  <a:pos x="164" y="716"/>
                </a:cxn>
                <a:cxn ang="0">
                  <a:pos x="72" y="674"/>
                </a:cxn>
                <a:cxn ang="0">
                  <a:pos x="14" y="584"/>
                </a:cxn>
                <a:cxn ang="0">
                  <a:pos x="22" y="486"/>
                </a:cxn>
                <a:cxn ang="0">
                  <a:pos x="34" y="336"/>
                </a:cxn>
                <a:cxn ang="0">
                  <a:pos x="80" y="244"/>
                </a:cxn>
                <a:cxn ang="0">
                  <a:pos x="172" y="348"/>
                </a:cxn>
                <a:cxn ang="0">
                  <a:pos x="122" y="386"/>
                </a:cxn>
                <a:cxn ang="0">
                  <a:pos x="180" y="380"/>
                </a:cxn>
                <a:cxn ang="0">
                  <a:pos x="262" y="310"/>
                </a:cxn>
                <a:cxn ang="0">
                  <a:pos x="318" y="326"/>
                </a:cxn>
                <a:cxn ang="0">
                  <a:pos x="476" y="278"/>
                </a:cxn>
                <a:cxn ang="0">
                  <a:pos x="498" y="226"/>
                </a:cxn>
                <a:cxn ang="0">
                  <a:pos x="626" y="246"/>
                </a:cxn>
                <a:cxn ang="0">
                  <a:pos x="716" y="182"/>
                </a:cxn>
                <a:cxn ang="0">
                  <a:pos x="666" y="324"/>
                </a:cxn>
                <a:cxn ang="0">
                  <a:pos x="778" y="270"/>
                </a:cxn>
                <a:cxn ang="0">
                  <a:pos x="734" y="204"/>
                </a:cxn>
                <a:cxn ang="0">
                  <a:pos x="780" y="204"/>
                </a:cxn>
                <a:cxn ang="0">
                  <a:pos x="798" y="162"/>
                </a:cxn>
                <a:cxn ang="0">
                  <a:pos x="946" y="120"/>
                </a:cxn>
                <a:cxn ang="0">
                  <a:pos x="1230" y="2"/>
                </a:cxn>
                <a:cxn ang="0">
                  <a:pos x="1326" y="102"/>
                </a:cxn>
                <a:cxn ang="0">
                  <a:pos x="1336" y="122"/>
                </a:cxn>
                <a:cxn ang="0">
                  <a:pos x="1564" y="138"/>
                </a:cxn>
                <a:cxn ang="0">
                  <a:pos x="1720" y="190"/>
                </a:cxn>
                <a:cxn ang="0">
                  <a:pos x="1926" y="172"/>
                </a:cxn>
                <a:cxn ang="0">
                  <a:pos x="2108" y="246"/>
                </a:cxn>
                <a:cxn ang="0">
                  <a:pos x="2274" y="272"/>
                </a:cxn>
                <a:cxn ang="0">
                  <a:pos x="2442" y="276"/>
                </a:cxn>
                <a:cxn ang="0">
                  <a:pos x="2568" y="332"/>
                </a:cxn>
                <a:cxn ang="0">
                  <a:pos x="2446" y="360"/>
                </a:cxn>
                <a:cxn ang="0">
                  <a:pos x="2368" y="380"/>
                </a:cxn>
                <a:cxn ang="0">
                  <a:pos x="2306" y="464"/>
                </a:cxn>
                <a:cxn ang="0">
                  <a:pos x="2136" y="534"/>
                </a:cxn>
                <a:cxn ang="0">
                  <a:pos x="2104" y="634"/>
                </a:cxn>
                <a:cxn ang="0">
                  <a:pos x="2034" y="582"/>
                </a:cxn>
                <a:cxn ang="0">
                  <a:pos x="2166" y="430"/>
                </a:cxn>
                <a:cxn ang="0">
                  <a:pos x="2058" y="456"/>
                </a:cxn>
                <a:cxn ang="0">
                  <a:pos x="1966" y="504"/>
                </a:cxn>
                <a:cxn ang="0">
                  <a:pos x="1734" y="620"/>
                </a:cxn>
                <a:cxn ang="0">
                  <a:pos x="1794" y="728"/>
                </a:cxn>
                <a:cxn ang="0">
                  <a:pos x="1660" y="810"/>
                </a:cxn>
                <a:cxn ang="0">
                  <a:pos x="1666" y="764"/>
                </a:cxn>
                <a:cxn ang="0">
                  <a:pos x="1472" y="652"/>
                </a:cxn>
                <a:cxn ang="0">
                  <a:pos x="1418" y="718"/>
                </a:cxn>
                <a:cxn ang="0">
                  <a:pos x="1276" y="718"/>
                </a:cxn>
                <a:cxn ang="0">
                  <a:pos x="1132" y="674"/>
                </a:cxn>
                <a:cxn ang="0">
                  <a:pos x="1024" y="700"/>
                </a:cxn>
                <a:cxn ang="0">
                  <a:pos x="894" y="696"/>
                </a:cxn>
                <a:cxn ang="0">
                  <a:pos x="760" y="632"/>
                </a:cxn>
                <a:cxn ang="0">
                  <a:pos x="536" y="634"/>
                </a:cxn>
                <a:cxn ang="0">
                  <a:pos x="530" y="702"/>
                </a:cxn>
                <a:cxn ang="0">
                  <a:pos x="340" y="706"/>
                </a:cxn>
                <a:cxn ang="0">
                  <a:pos x="344" y="792"/>
                </a:cxn>
              </a:cxnLst>
              <a:rect l="0" t="0" r="r" b="b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3" name="Freeform 205"/>
            <p:cNvSpPr>
              <a:spLocks/>
            </p:cNvSpPr>
            <p:nvPr/>
          </p:nvSpPr>
          <p:spPr bwMode="gray">
            <a:xfrm>
              <a:off x="3519" y="1007"/>
              <a:ext cx="276" cy="196"/>
            </a:xfrm>
            <a:custGeom>
              <a:avLst/>
              <a:gdLst/>
              <a:ahLst/>
              <a:cxnLst>
                <a:cxn ang="0">
                  <a:pos x="88" y="196"/>
                </a:cxn>
                <a:cxn ang="0">
                  <a:pos x="36" y="194"/>
                </a:cxn>
                <a:cxn ang="0">
                  <a:pos x="36" y="182"/>
                </a:cxn>
                <a:cxn ang="0">
                  <a:pos x="30" y="176"/>
                </a:cxn>
                <a:cxn ang="0">
                  <a:pos x="20" y="182"/>
                </a:cxn>
                <a:cxn ang="0">
                  <a:pos x="10" y="176"/>
                </a:cxn>
                <a:cxn ang="0">
                  <a:pos x="0" y="166"/>
                </a:cxn>
                <a:cxn ang="0">
                  <a:pos x="0" y="154"/>
                </a:cxn>
                <a:cxn ang="0">
                  <a:pos x="12" y="150"/>
                </a:cxn>
                <a:cxn ang="0">
                  <a:pos x="20" y="142"/>
                </a:cxn>
                <a:cxn ang="0">
                  <a:pos x="20" y="132"/>
                </a:cxn>
                <a:cxn ang="0">
                  <a:pos x="34" y="118"/>
                </a:cxn>
                <a:cxn ang="0">
                  <a:pos x="44" y="116"/>
                </a:cxn>
                <a:cxn ang="0">
                  <a:pos x="48" y="108"/>
                </a:cxn>
                <a:cxn ang="0">
                  <a:pos x="38" y="106"/>
                </a:cxn>
                <a:cxn ang="0">
                  <a:pos x="64" y="84"/>
                </a:cxn>
                <a:cxn ang="0">
                  <a:pos x="76" y="66"/>
                </a:cxn>
                <a:cxn ang="0">
                  <a:pos x="110" y="40"/>
                </a:cxn>
                <a:cxn ang="0">
                  <a:pos x="132" y="36"/>
                </a:cxn>
                <a:cxn ang="0">
                  <a:pos x="140" y="28"/>
                </a:cxn>
                <a:cxn ang="0">
                  <a:pos x="176" y="24"/>
                </a:cxn>
                <a:cxn ang="0">
                  <a:pos x="210" y="20"/>
                </a:cxn>
                <a:cxn ang="0">
                  <a:pos x="230" y="8"/>
                </a:cxn>
                <a:cxn ang="0">
                  <a:pos x="250" y="0"/>
                </a:cxn>
                <a:cxn ang="0">
                  <a:pos x="266" y="0"/>
                </a:cxn>
                <a:cxn ang="0">
                  <a:pos x="276" y="6"/>
                </a:cxn>
                <a:cxn ang="0">
                  <a:pos x="272" y="18"/>
                </a:cxn>
                <a:cxn ang="0">
                  <a:pos x="254" y="30"/>
                </a:cxn>
                <a:cxn ang="0">
                  <a:pos x="222" y="40"/>
                </a:cxn>
                <a:cxn ang="0">
                  <a:pos x="166" y="50"/>
                </a:cxn>
                <a:cxn ang="0">
                  <a:pos x="136" y="74"/>
                </a:cxn>
                <a:cxn ang="0">
                  <a:pos x="122" y="80"/>
                </a:cxn>
                <a:cxn ang="0">
                  <a:pos x="110" y="82"/>
                </a:cxn>
                <a:cxn ang="0">
                  <a:pos x="110" y="94"/>
                </a:cxn>
                <a:cxn ang="0">
                  <a:pos x="96" y="102"/>
                </a:cxn>
                <a:cxn ang="0">
                  <a:pos x="86" y="116"/>
                </a:cxn>
                <a:cxn ang="0">
                  <a:pos x="64" y="140"/>
                </a:cxn>
                <a:cxn ang="0">
                  <a:pos x="62" y="166"/>
                </a:cxn>
                <a:cxn ang="0">
                  <a:pos x="72" y="174"/>
                </a:cxn>
                <a:cxn ang="0">
                  <a:pos x="74" y="184"/>
                </a:cxn>
                <a:cxn ang="0">
                  <a:pos x="88" y="196"/>
                </a:cxn>
              </a:cxnLst>
              <a:rect l="0" t="0" r="r" b="b"/>
              <a:pathLst>
                <a:path w="276" h="196">
                  <a:moveTo>
                    <a:pt x="88" y="196"/>
                  </a:moveTo>
                  <a:lnTo>
                    <a:pt x="36" y="194"/>
                  </a:lnTo>
                  <a:lnTo>
                    <a:pt x="36" y="182"/>
                  </a:lnTo>
                  <a:lnTo>
                    <a:pt x="30" y="176"/>
                  </a:lnTo>
                  <a:lnTo>
                    <a:pt x="20" y="182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4" y="116"/>
                  </a:lnTo>
                  <a:lnTo>
                    <a:pt x="48" y="108"/>
                  </a:lnTo>
                  <a:lnTo>
                    <a:pt x="38" y="106"/>
                  </a:lnTo>
                  <a:lnTo>
                    <a:pt x="64" y="84"/>
                  </a:lnTo>
                  <a:lnTo>
                    <a:pt x="76" y="66"/>
                  </a:lnTo>
                  <a:lnTo>
                    <a:pt x="110" y="40"/>
                  </a:lnTo>
                  <a:lnTo>
                    <a:pt x="132" y="36"/>
                  </a:lnTo>
                  <a:lnTo>
                    <a:pt x="140" y="28"/>
                  </a:lnTo>
                  <a:lnTo>
                    <a:pt x="176" y="24"/>
                  </a:lnTo>
                  <a:lnTo>
                    <a:pt x="210" y="20"/>
                  </a:lnTo>
                  <a:lnTo>
                    <a:pt x="230" y="8"/>
                  </a:lnTo>
                  <a:lnTo>
                    <a:pt x="250" y="0"/>
                  </a:lnTo>
                  <a:lnTo>
                    <a:pt x="266" y="0"/>
                  </a:lnTo>
                  <a:lnTo>
                    <a:pt x="276" y="6"/>
                  </a:lnTo>
                  <a:lnTo>
                    <a:pt x="272" y="18"/>
                  </a:lnTo>
                  <a:lnTo>
                    <a:pt x="254" y="30"/>
                  </a:lnTo>
                  <a:lnTo>
                    <a:pt x="222" y="40"/>
                  </a:lnTo>
                  <a:lnTo>
                    <a:pt x="166" y="50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10" y="82"/>
                  </a:lnTo>
                  <a:lnTo>
                    <a:pt x="110" y="94"/>
                  </a:lnTo>
                  <a:lnTo>
                    <a:pt x="96" y="102"/>
                  </a:lnTo>
                  <a:lnTo>
                    <a:pt x="86" y="116"/>
                  </a:lnTo>
                  <a:lnTo>
                    <a:pt x="64" y="140"/>
                  </a:lnTo>
                  <a:lnTo>
                    <a:pt x="62" y="166"/>
                  </a:lnTo>
                  <a:lnTo>
                    <a:pt x="72" y="174"/>
                  </a:lnTo>
                  <a:lnTo>
                    <a:pt x="74" y="184"/>
                  </a:lnTo>
                  <a:lnTo>
                    <a:pt x="88" y="19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4" name="Freeform 206"/>
            <p:cNvSpPr>
              <a:spLocks/>
            </p:cNvSpPr>
            <p:nvPr/>
          </p:nvSpPr>
          <p:spPr bwMode="gray">
            <a:xfrm>
              <a:off x="4277" y="925"/>
              <a:ext cx="96" cy="5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6" y="30"/>
                </a:cxn>
                <a:cxn ang="0">
                  <a:pos x="28" y="14"/>
                </a:cxn>
                <a:cxn ang="0">
                  <a:pos x="40" y="2"/>
                </a:cxn>
                <a:cxn ang="0">
                  <a:pos x="58" y="0"/>
                </a:cxn>
                <a:cxn ang="0">
                  <a:pos x="54" y="14"/>
                </a:cxn>
                <a:cxn ang="0">
                  <a:pos x="70" y="6"/>
                </a:cxn>
                <a:cxn ang="0">
                  <a:pos x="82" y="16"/>
                </a:cxn>
                <a:cxn ang="0">
                  <a:pos x="96" y="22"/>
                </a:cxn>
                <a:cxn ang="0">
                  <a:pos x="94" y="32"/>
                </a:cxn>
                <a:cxn ang="0">
                  <a:pos x="86" y="40"/>
                </a:cxn>
                <a:cxn ang="0">
                  <a:pos x="58" y="40"/>
                </a:cxn>
                <a:cxn ang="0">
                  <a:pos x="26" y="42"/>
                </a:cxn>
                <a:cxn ang="0">
                  <a:pos x="20" y="48"/>
                </a:cxn>
                <a:cxn ang="0">
                  <a:pos x="8" y="52"/>
                </a:cxn>
                <a:cxn ang="0">
                  <a:pos x="0" y="48"/>
                </a:cxn>
              </a:cxnLst>
              <a:rect l="0" t="0" r="r" b="b"/>
              <a:pathLst>
                <a:path w="96" h="52">
                  <a:moveTo>
                    <a:pt x="0" y="48"/>
                  </a:moveTo>
                  <a:lnTo>
                    <a:pt x="16" y="30"/>
                  </a:lnTo>
                  <a:lnTo>
                    <a:pt x="28" y="14"/>
                  </a:lnTo>
                  <a:lnTo>
                    <a:pt x="40" y="2"/>
                  </a:lnTo>
                  <a:lnTo>
                    <a:pt x="58" y="0"/>
                  </a:lnTo>
                  <a:lnTo>
                    <a:pt x="54" y="14"/>
                  </a:lnTo>
                  <a:lnTo>
                    <a:pt x="70" y="6"/>
                  </a:lnTo>
                  <a:lnTo>
                    <a:pt x="82" y="16"/>
                  </a:lnTo>
                  <a:lnTo>
                    <a:pt x="96" y="22"/>
                  </a:lnTo>
                  <a:lnTo>
                    <a:pt x="94" y="32"/>
                  </a:lnTo>
                  <a:lnTo>
                    <a:pt x="86" y="40"/>
                  </a:lnTo>
                  <a:lnTo>
                    <a:pt x="58" y="40"/>
                  </a:lnTo>
                  <a:lnTo>
                    <a:pt x="26" y="42"/>
                  </a:lnTo>
                  <a:lnTo>
                    <a:pt x="20" y="48"/>
                  </a:lnTo>
                  <a:lnTo>
                    <a:pt x="8" y="5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5" name="Freeform 207"/>
            <p:cNvSpPr>
              <a:spLocks/>
            </p:cNvSpPr>
            <p:nvPr/>
          </p:nvSpPr>
          <p:spPr bwMode="gray">
            <a:xfrm>
              <a:off x="4189" y="897"/>
              <a:ext cx="96" cy="4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6" y="6"/>
                </a:cxn>
                <a:cxn ang="0">
                  <a:pos x="46" y="0"/>
                </a:cxn>
                <a:cxn ang="0">
                  <a:pos x="64" y="2"/>
                </a:cxn>
                <a:cxn ang="0">
                  <a:pos x="64" y="10"/>
                </a:cxn>
                <a:cxn ang="0">
                  <a:pos x="76" y="8"/>
                </a:cxn>
                <a:cxn ang="0">
                  <a:pos x="88" y="6"/>
                </a:cxn>
                <a:cxn ang="0">
                  <a:pos x="96" y="14"/>
                </a:cxn>
                <a:cxn ang="0">
                  <a:pos x="96" y="26"/>
                </a:cxn>
                <a:cxn ang="0">
                  <a:pos x="84" y="36"/>
                </a:cxn>
                <a:cxn ang="0">
                  <a:pos x="92" y="46"/>
                </a:cxn>
                <a:cxn ang="0">
                  <a:pos x="54" y="46"/>
                </a:cxn>
                <a:cxn ang="0">
                  <a:pos x="40" y="40"/>
                </a:cxn>
                <a:cxn ang="0">
                  <a:pos x="16" y="40"/>
                </a:cxn>
                <a:cxn ang="0">
                  <a:pos x="8" y="28"/>
                </a:cxn>
                <a:cxn ang="0">
                  <a:pos x="0" y="22"/>
                </a:cxn>
              </a:cxnLst>
              <a:rect l="0" t="0" r="r" b="b"/>
              <a:pathLst>
                <a:path w="96" h="46">
                  <a:moveTo>
                    <a:pt x="0" y="22"/>
                  </a:moveTo>
                  <a:lnTo>
                    <a:pt x="16" y="6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88" y="6"/>
                  </a:lnTo>
                  <a:lnTo>
                    <a:pt x="96" y="14"/>
                  </a:lnTo>
                  <a:lnTo>
                    <a:pt x="96" y="26"/>
                  </a:lnTo>
                  <a:lnTo>
                    <a:pt x="84" y="36"/>
                  </a:lnTo>
                  <a:lnTo>
                    <a:pt x="92" y="46"/>
                  </a:lnTo>
                  <a:lnTo>
                    <a:pt x="54" y="46"/>
                  </a:lnTo>
                  <a:lnTo>
                    <a:pt x="40" y="40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6" name="Freeform 208"/>
            <p:cNvSpPr>
              <a:spLocks/>
            </p:cNvSpPr>
            <p:nvPr/>
          </p:nvSpPr>
          <p:spPr bwMode="gray">
            <a:xfrm>
              <a:off x="4165" y="855"/>
              <a:ext cx="84" cy="4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2" y="44"/>
                </a:cxn>
                <a:cxn ang="0">
                  <a:pos x="36" y="42"/>
                </a:cxn>
                <a:cxn ang="0">
                  <a:pos x="56" y="38"/>
                </a:cxn>
                <a:cxn ang="0">
                  <a:pos x="74" y="36"/>
                </a:cxn>
                <a:cxn ang="0">
                  <a:pos x="76" y="28"/>
                </a:cxn>
                <a:cxn ang="0">
                  <a:pos x="84" y="22"/>
                </a:cxn>
                <a:cxn ang="0">
                  <a:pos x="72" y="14"/>
                </a:cxn>
                <a:cxn ang="0">
                  <a:pos x="60" y="2"/>
                </a:cxn>
                <a:cxn ang="0">
                  <a:pos x="44" y="0"/>
                </a:cxn>
                <a:cxn ang="0">
                  <a:pos x="40" y="10"/>
                </a:cxn>
                <a:cxn ang="0">
                  <a:pos x="16" y="12"/>
                </a:cxn>
                <a:cxn ang="0">
                  <a:pos x="12" y="18"/>
                </a:cxn>
                <a:cxn ang="0">
                  <a:pos x="10" y="28"/>
                </a:cxn>
                <a:cxn ang="0">
                  <a:pos x="0" y="34"/>
                </a:cxn>
              </a:cxnLst>
              <a:rect l="0" t="0" r="r" b="b"/>
              <a:pathLst>
                <a:path w="84" h="44">
                  <a:moveTo>
                    <a:pt x="0" y="34"/>
                  </a:moveTo>
                  <a:lnTo>
                    <a:pt x="22" y="44"/>
                  </a:lnTo>
                  <a:lnTo>
                    <a:pt x="36" y="42"/>
                  </a:lnTo>
                  <a:lnTo>
                    <a:pt x="56" y="38"/>
                  </a:lnTo>
                  <a:lnTo>
                    <a:pt x="74" y="36"/>
                  </a:lnTo>
                  <a:lnTo>
                    <a:pt x="76" y="28"/>
                  </a:lnTo>
                  <a:lnTo>
                    <a:pt x="84" y="22"/>
                  </a:lnTo>
                  <a:lnTo>
                    <a:pt x="72" y="14"/>
                  </a:lnTo>
                  <a:lnTo>
                    <a:pt x="60" y="2"/>
                  </a:lnTo>
                  <a:lnTo>
                    <a:pt x="44" y="0"/>
                  </a:lnTo>
                  <a:lnTo>
                    <a:pt x="40" y="10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10" y="28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7" name="Freeform 209"/>
            <p:cNvSpPr>
              <a:spLocks/>
            </p:cNvSpPr>
            <p:nvPr/>
          </p:nvSpPr>
          <p:spPr bwMode="gray">
            <a:xfrm>
              <a:off x="4877" y="1037"/>
              <a:ext cx="128" cy="44"/>
            </a:xfrm>
            <a:custGeom>
              <a:avLst/>
              <a:gdLst/>
              <a:ahLst/>
              <a:cxnLst>
                <a:cxn ang="0">
                  <a:pos x="38" y="42"/>
                </a:cxn>
                <a:cxn ang="0">
                  <a:pos x="26" y="44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6" y="8"/>
                </a:cxn>
                <a:cxn ang="0">
                  <a:pos x="58" y="16"/>
                </a:cxn>
                <a:cxn ang="0">
                  <a:pos x="64" y="4"/>
                </a:cxn>
                <a:cxn ang="0">
                  <a:pos x="76" y="4"/>
                </a:cxn>
                <a:cxn ang="0">
                  <a:pos x="86" y="10"/>
                </a:cxn>
                <a:cxn ang="0">
                  <a:pos x="100" y="8"/>
                </a:cxn>
                <a:cxn ang="0">
                  <a:pos x="120" y="14"/>
                </a:cxn>
                <a:cxn ang="0">
                  <a:pos x="128" y="20"/>
                </a:cxn>
                <a:cxn ang="0">
                  <a:pos x="120" y="32"/>
                </a:cxn>
                <a:cxn ang="0">
                  <a:pos x="104" y="36"/>
                </a:cxn>
                <a:cxn ang="0">
                  <a:pos x="92" y="32"/>
                </a:cxn>
                <a:cxn ang="0">
                  <a:pos x="86" y="24"/>
                </a:cxn>
                <a:cxn ang="0">
                  <a:pos x="90" y="14"/>
                </a:cxn>
                <a:cxn ang="0">
                  <a:pos x="78" y="16"/>
                </a:cxn>
                <a:cxn ang="0">
                  <a:pos x="80" y="24"/>
                </a:cxn>
                <a:cxn ang="0">
                  <a:pos x="84" y="30"/>
                </a:cxn>
                <a:cxn ang="0">
                  <a:pos x="88" y="38"/>
                </a:cxn>
                <a:cxn ang="0">
                  <a:pos x="78" y="38"/>
                </a:cxn>
                <a:cxn ang="0">
                  <a:pos x="62" y="36"/>
                </a:cxn>
                <a:cxn ang="0">
                  <a:pos x="48" y="36"/>
                </a:cxn>
                <a:cxn ang="0">
                  <a:pos x="38" y="34"/>
                </a:cxn>
                <a:cxn ang="0">
                  <a:pos x="38" y="42"/>
                </a:cxn>
              </a:cxnLst>
              <a:rect l="0" t="0" r="r" b="b"/>
              <a:pathLst>
                <a:path w="128" h="44">
                  <a:moveTo>
                    <a:pt x="38" y="42"/>
                  </a:moveTo>
                  <a:lnTo>
                    <a:pt x="26" y="44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6" y="8"/>
                  </a:lnTo>
                  <a:lnTo>
                    <a:pt x="58" y="16"/>
                  </a:lnTo>
                  <a:lnTo>
                    <a:pt x="64" y="4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100" y="8"/>
                  </a:lnTo>
                  <a:lnTo>
                    <a:pt x="120" y="14"/>
                  </a:lnTo>
                  <a:lnTo>
                    <a:pt x="128" y="20"/>
                  </a:lnTo>
                  <a:lnTo>
                    <a:pt x="120" y="32"/>
                  </a:lnTo>
                  <a:lnTo>
                    <a:pt x="104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90" y="14"/>
                  </a:lnTo>
                  <a:lnTo>
                    <a:pt x="78" y="16"/>
                  </a:lnTo>
                  <a:lnTo>
                    <a:pt x="80" y="24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78" y="38"/>
                  </a:lnTo>
                  <a:lnTo>
                    <a:pt x="62" y="36"/>
                  </a:lnTo>
                  <a:lnTo>
                    <a:pt x="48" y="36"/>
                  </a:lnTo>
                  <a:lnTo>
                    <a:pt x="38" y="34"/>
                  </a:lnTo>
                  <a:lnTo>
                    <a:pt x="38" y="4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8" name="Freeform 210"/>
            <p:cNvSpPr>
              <a:spLocks/>
            </p:cNvSpPr>
            <p:nvPr/>
          </p:nvSpPr>
          <p:spPr bwMode="gray">
            <a:xfrm>
              <a:off x="5021" y="1057"/>
              <a:ext cx="74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36" y="4"/>
                </a:cxn>
                <a:cxn ang="0">
                  <a:pos x="50" y="8"/>
                </a:cxn>
                <a:cxn ang="0">
                  <a:pos x="68" y="10"/>
                </a:cxn>
                <a:cxn ang="0">
                  <a:pos x="74" y="14"/>
                </a:cxn>
                <a:cxn ang="0">
                  <a:pos x="60" y="20"/>
                </a:cxn>
                <a:cxn ang="0">
                  <a:pos x="48" y="24"/>
                </a:cxn>
                <a:cxn ang="0">
                  <a:pos x="36" y="24"/>
                </a:cxn>
                <a:cxn ang="0">
                  <a:pos x="20" y="20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74" h="24">
                  <a:moveTo>
                    <a:pt x="6" y="0"/>
                  </a:moveTo>
                  <a:lnTo>
                    <a:pt x="16" y="4"/>
                  </a:lnTo>
                  <a:lnTo>
                    <a:pt x="36" y="4"/>
                  </a:lnTo>
                  <a:lnTo>
                    <a:pt x="50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60" y="20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20" y="20"/>
                  </a:lnTo>
                  <a:lnTo>
                    <a:pt x="4" y="1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9" name="Freeform 211"/>
            <p:cNvSpPr>
              <a:spLocks/>
            </p:cNvSpPr>
            <p:nvPr/>
          </p:nvSpPr>
          <p:spPr bwMode="gray">
            <a:xfrm>
              <a:off x="5537" y="1173"/>
              <a:ext cx="58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24"/>
                </a:cxn>
                <a:cxn ang="0">
                  <a:pos x="10" y="24"/>
                </a:cxn>
                <a:cxn ang="0">
                  <a:pos x="24" y="24"/>
                </a:cxn>
                <a:cxn ang="0">
                  <a:pos x="46" y="20"/>
                </a:cxn>
                <a:cxn ang="0">
                  <a:pos x="58" y="18"/>
                </a:cxn>
                <a:cxn ang="0">
                  <a:pos x="58" y="8"/>
                </a:cxn>
                <a:cxn ang="0">
                  <a:pos x="48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14" y="8"/>
                </a:cxn>
                <a:cxn ang="0">
                  <a:pos x="0" y="16"/>
                </a:cxn>
              </a:cxnLst>
              <a:rect l="0" t="0" r="r" b="b"/>
              <a:pathLst>
                <a:path w="58" h="24">
                  <a:moveTo>
                    <a:pt x="0" y="16"/>
                  </a:moveTo>
                  <a:lnTo>
                    <a:pt x="2" y="24"/>
                  </a:lnTo>
                  <a:lnTo>
                    <a:pt x="10" y="24"/>
                  </a:lnTo>
                  <a:lnTo>
                    <a:pt x="24" y="24"/>
                  </a:lnTo>
                  <a:lnTo>
                    <a:pt x="46" y="20"/>
                  </a:lnTo>
                  <a:lnTo>
                    <a:pt x="58" y="18"/>
                  </a:lnTo>
                  <a:lnTo>
                    <a:pt x="58" y="8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0" name="Freeform 212"/>
            <p:cNvSpPr>
              <a:spLocks/>
            </p:cNvSpPr>
            <p:nvPr/>
          </p:nvSpPr>
          <p:spPr bwMode="gray">
            <a:xfrm>
              <a:off x="4951" y="1609"/>
              <a:ext cx="42" cy="17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6" y="174"/>
                </a:cxn>
                <a:cxn ang="0">
                  <a:pos x="10" y="160"/>
                </a:cxn>
                <a:cxn ang="0">
                  <a:pos x="18" y="162"/>
                </a:cxn>
                <a:cxn ang="0">
                  <a:pos x="24" y="170"/>
                </a:cxn>
                <a:cxn ang="0">
                  <a:pos x="26" y="162"/>
                </a:cxn>
                <a:cxn ang="0">
                  <a:pos x="22" y="154"/>
                </a:cxn>
                <a:cxn ang="0">
                  <a:pos x="14" y="144"/>
                </a:cxn>
                <a:cxn ang="0">
                  <a:pos x="10" y="134"/>
                </a:cxn>
                <a:cxn ang="0">
                  <a:pos x="14" y="126"/>
                </a:cxn>
                <a:cxn ang="0">
                  <a:pos x="18" y="114"/>
                </a:cxn>
                <a:cxn ang="0">
                  <a:pos x="22" y="108"/>
                </a:cxn>
                <a:cxn ang="0">
                  <a:pos x="30" y="106"/>
                </a:cxn>
                <a:cxn ang="0">
                  <a:pos x="42" y="116"/>
                </a:cxn>
                <a:cxn ang="0">
                  <a:pos x="42" y="104"/>
                </a:cxn>
                <a:cxn ang="0">
                  <a:pos x="32" y="88"/>
                </a:cxn>
                <a:cxn ang="0">
                  <a:pos x="28" y="62"/>
                </a:cxn>
                <a:cxn ang="0">
                  <a:pos x="24" y="42"/>
                </a:cxn>
                <a:cxn ang="0">
                  <a:pos x="22" y="26"/>
                </a:cxn>
                <a:cxn ang="0">
                  <a:pos x="20" y="12"/>
                </a:cxn>
                <a:cxn ang="0">
                  <a:pos x="16" y="0"/>
                </a:cxn>
                <a:cxn ang="0">
                  <a:pos x="12" y="6"/>
                </a:cxn>
                <a:cxn ang="0">
                  <a:pos x="12" y="16"/>
                </a:cxn>
                <a:cxn ang="0">
                  <a:pos x="2" y="20"/>
                </a:cxn>
                <a:cxn ang="0">
                  <a:pos x="2" y="36"/>
                </a:cxn>
                <a:cxn ang="0">
                  <a:pos x="2" y="50"/>
                </a:cxn>
                <a:cxn ang="0">
                  <a:pos x="2" y="62"/>
                </a:cxn>
                <a:cxn ang="0">
                  <a:pos x="8" y="70"/>
                </a:cxn>
                <a:cxn ang="0">
                  <a:pos x="6" y="82"/>
                </a:cxn>
                <a:cxn ang="0">
                  <a:pos x="6" y="102"/>
                </a:cxn>
                <a:cxn ang="0">
                  <a:pos x="6" y="126"/>
                </a:cxn>
                <a:cxn ang="0">
                  <a:pos x="6" y="146"/>
                </a:cxn>
                <a:cxn ang="0">
                  <a:pos x="6" y="158"/>
                </a:cxn>
                <a:cxn ang="0">
                  <a:pos x="0" y="166"/>
                </a:cxn>
              </a:cxnLst>
              <a:rect l="0" t="0" r="r" b="b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1" name="Freeform 214"/>
            <p:cNvSpPr>
              <a:spLocks/>
            </p:cNvSpPr>
            <p:nvPr/>
          </p:nvSpPr>
          <p:spPr bwMode="gray">
            <a:xfrm>
              <a:off x="3411" y="1901"/>
              <a:ext cx="24" cy="20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14" y="16"/>
                </a:cxn>
                <a:cxn ang="0">
                  <a:pos x="8" y="1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22" y="6"/>
                </a:cxn>
                <a:cxn ang="0">
                  <a:pos x="24" y="14"/>
                </a:cxn>
                <a:cxn ang="0">
                  <a:pos x="22" y="20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212" name="Group 294"/>
          <p:cNvGrpSpPr>
            <a:grpSpLocks/>
          </p:cNvGrpSpPr>
          <p:nvPr userDrawn="1"/>
        </p:nvGrpSpPr>
        <p:grpSpPr bwMode="gray">
          <a:xfrm>
            <a:off x="5393908" y="3312227"/>
            <a:ext cx="1030665" cy="713417"/>
            <a:chOff x="3119" y="1859"/>
            <a:chExt cx="808" cy="508"/>
          </a:xfrm>
          <a:solidFill>
            <a:schemeClr val="accent3"/>
          </a:solidFill>
        </p:grpSpPr>
        <p:sp>
          <p:nvSpPr>
            <p:cNvPr id="213" name="Freeform 216"/>
            <p:cNvSpPr>
              <a:spLocks/>
            </p:cNvSpPr>
            <p:nvPr/>
          </p:nvSpPr>
          <p:spPr bwMode="gray">
            <a:xfrm>
              <a:off x="3217" y="1981"/>
              <a:ext cx="30" cy="1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4" name="Freeform 217"/>
            <p:cNvSpPr>
              <a:spLocks/>
            </p:cNvSpPr>
            <p:nvPr/>
          </p:nvSpPr>
          <p:spPr bwMode="gray">
            <a:xfrm>
              <a:off x="3119" y="1859"/>
              <a:ext cx="292" cy="11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34"/>
                </a:cxn>
                <a:cxn ang="0">
                  <a:pos x="26" y="34"/>
                </a:cxn>
                <a:cxn ang="0">
                  <a:pos x="46" y="34"/>
                </a:cxn>
                <a:cxn ang="0">
                  <a:pos x="52" y="26"/>
                </a:cxn>
                <a:cxn ang="0">
                  <a:pos x="52" y="22"/>
                </a:cxn>
                <a:cxn ang="0">
                  <a:pos x="46" y="16"/>
                </a:cxn>
                <a:cxn ang="0">
                  <a:pos x="82" y="18"/>
                </a:cxn>
                <a:cxn ang="0">
                  <a:pos x="110" y="0"/>
                </a:cxn>
                <a:cxn ang="0">
                  <a:pos x="146" y="12"/>
                </a:cxn>
                <a:cxn ang="0">
                  <a:pos x="160" y="16"/>
                </a:cxn>
                <a:cxn ang="0">
                  <a:pos x="182" y="22"/>
                </a:cxn>
                <a:cxn ang="0">
                  <a:pos x="218" y="22"/>
                </a:cxn>
                <a:cxn ang="0">
                  <a:pos x="242" y="10"/>
                </a:cxn>
                <a:cxn ang="0">
                  <a:pos x="252" y="14"/>
                </a:cxn>
                <a:cxn ang="0">
                  <a:pos x="262" y="10"/>
                </a:cxn>
                <a:cxn ang="0">
                  <a:pos x="274" y="20"/>
                </a:cxn>
                <a:cxn ang="0">
                  <a:pos x="274" y="42"/>
                </a:cxn>
                <a:cxn ang="0">
                  <a:pos x="292" y="46"/>
                </a:cxn>
                <a:cxn ang="0">
                  <a:pos x="282" y="52"/>
                </a:cxn>
                <a:cxn ang="0">
                  <a:pos x="286" y="68"/>
                </a:cxn>
                <a:cxn ang="0">
                  <a:pos x="292" y="88"/>
                </a:cxn>
                <a:cxn ang="0">
                  <a:pos x="282" y="90"/>
                </a:cxn>
                <a:cxn ang="0">
                  <a:pos x="252" y="92"/>
                </a:cxn>
                <a:cxn ang="0">
                  <a:pos x="214" y="100"/>
                </a:cxn>
                <a:cxn ang="0">
                  <a:pos x="190" y="96"/>
                </a:cxn>
                <a:cxn ang="0">
                  <a:pos x="182" y="100"/>
                </a:cxn>
                <a:cxn ang="0">
                  <a:pos x="164" y="96"/>
                </a:cxn>
                <a:cxn ang="0">
                  <a:pos x="154" y="112"/>
                </a:cxn>
                <a:cxn ang="0">
                  <a:pos x="156" y="96"/>
                </a:cxn>
                <a:cxn ang="0">
                  <a:pos x="146" y="100"/>
                </a:cxn>
                <a:cxn ang="0">
                  <a:pos x="128" y="100"/>
                </a:cxn>
                <a:cxn ang="0">
                  <a:pos x="110" y="110"/>
                </a:cxn>
                <a:cxn ang="0">
                  <a:pos x="92" y="104"/>
                </a:cxn>
                <a:cxn ang="0">
                  <a:pos x="72" y="96"/>
                </a:cxn>
                <a:cxn ang="0">
                  <a:pos x="68" y="104"/>
                </a:cxn>
                <a:cxn ang="0">
                  <a:pos x="50" y="108"/>
                </a:cxn>
                <a:cxn ang="0">
                  <a:pos x="34" y="96"/>
                </a:cxn>
                <a:cxn ang="0">
                  <a:pos x="16" y="84"/>
                </a:cxn>
                <a:cxn ang="0">
                  <a:pos x="6" y="74"/>
                </a:cxn>
                <a:cxn ang="0">
                  <a:pos x="14" y="62"/>
                </a:cxn>
                <a:cxn ang="0">
                  <a:pos x="10" y="48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5" name="Freeform 218"/>
            <p:cNvSpPr>
              <a:spLocks/>
            </p:cNvSpPr>
            <p:nvPr/>
          </p:nvSpPr>
          <p:spPr bwMode="gray">
            <a:xfrm>
              <a:off x="3257" y="1997"/>
              <a:ext cx="28" cy="2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16" y="20"/>
                </a:cxn>
                <a:cxn ang="0">
                  <a:pos x="10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6" y="18"/>
                </a:cxn>
                <a:cxn ang="0">
                  <a:pos x="12" y="8"/>
                </a:cxn>
                <a:cxn ang="0">
                  <a:pos x="16" y="2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6" name="Freeform 219"/>
            <p:cNvSpPr>
              <a:spLocks/>
            </p:cNvSpPr>
            <p:nvPr/>
          </p:nvSpPr>
          <p:spPr bwMode="gray">
            <a:xfrm>
              <a:off x="3263" y="1951"/>
              <a:ext cx="108" cy="86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0" y="20"/>
                </a:cxn>
                <a:cxn ang="0">
                  <a:pos x="18" y="12"/>
                </a:cxn>
                <a:cxn ang="0">
                  <a:pos x="20" y="4"/>
                </a:cxn>
                <a:cxn ang="0">
                  <a:pos x="26" y="8"/>
                </a:cxn>
                <a:cxn ang="0">
                  <a:pos x="38" y="8"/>
                </a:cxn>
                <a:cxn ang="0">
                  <a:pos x="40" y="4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70" y="8"/>
                </a:cxn>
                <a:cxn ang="0">
                  <a:pos x="82" y="0"/>
                </a:cxn>
                <a:cxn ang="0">
                  <a:pos x="108" y="0"/>
                </a:cxn>
                <a:cxn ang="0">
                  <a:pos x="108" y="4"/>
                </a:cxn>
                <a:cxn ang="0">
                  <a:pos x="94" y="14"/>
                </a:cxn>
                <a:cxn ang="0">
                  <a:pos x="90" y="46"/>
                </a:cxn>
                <a:cxn ang="0">
                  <a:pos x="54" y="68"/>
                </a:cxn>
                <a:cxn ang="0">
                  <a:pos x="28" y="84"/>
                </a:cxn>
                <a:cxn ang="0">
                  <a:pos x="20" y="86"/>
                </a:cxn>
                <a:cxn ang="0">
                  <a:pos x="12" y="82"/>
                </a:cxn>
                <a:cxn ang="0">
                  <a:pos x="6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10" y="66"/>
                </a:cxn>
                <a:cxn ang="0">
                  <a:pos x="12" y="60"/>
                </a:cxn>
                <a:cxn ang="0">
                  <a:pos x="18" y="56"/>
                </a:cxn>
                <a:cxn ang="0">
                  <a:pos x="22" y="50"/>
                </a:cxn>
                <a:cxn ang="0">
                  <a:pos x="18" y="46"/>
                </a:cxn>
                <a:cxn ang="0">
                  <a:pos x="10" y="48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7" name="Freeform 220"/>
            <p:cNvSpPr>
              <a:spLocks/>
            </p:cNvSpPr>
            <p:nvPr/>
          </p:nvSpPr>
          <p:spPr bwMode="gray">
            <a:xfrm>
              <a:off x="3243" y="2023"/>
              <a:ext cx="24" cy="64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2" y="14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6" y="48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18" y="52"/>
                </a:cxn>
                <a:cxn ang="0">
                  <a:pos x="20" y="42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4" y="18"/>
                </a:cxn>
                <a:cxn ang="0">
                  <a:pos x="16" y="14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8" name="Freeform 221"/>
            <p:cNvSpPr>
              <a:spLocks/>
            </p:cNvSpPr>
            <p:nvPr/>
          </p:nvSpPr>
          <p:spPr bwMode="gray">
            <a:xfrm>
              <a:off x="3321" y="1945"/>
              <a:ext cx="142" cy="148"/>
            </a:xfrm>
            <a:custGeom>
              <a:avLst/>
              <a:gdLst/>
              <a:ahLst/>
              <a:cxnLst>
                <a:cxn ang="0">
                  <a:pos x="90" y="2"/>
                </a:cxn>
                <a:cxn ang="0">
                  <a:pos x="94" y="10"/>
                </a:cxn>
                <a:cxn ang="0">
                  <a:pos x="106" y="28"/>
                </a:cxn>
                <a:cxn ang="0">
                  <a:pos x="114" y="30"/>
                </a:cxn>
                <a:cxn ang="0">
                  <a:pos x="110" y="36"/>
                </a:cxn>
                <a:cxn ang="0">
                  <a:pos x="112" y="44"/>
                </a:cxn>
                <a:cxn ang="0">
                  <a:pos x="106" y="48"/>
                </a:cxn>
                <a:cxn ang="0">
                  <a:pos x="100" y="62"/>
                </a:cxn>
                <a:cxn ang="0">
                  <a:pos x="112" y="74"/>
                </a:cxn>
                <a:cxn ang="0">
                  <a:pos x="118" y="84"/>
                </a:cxn>
                <a:cxn ang="0">
                  <a:pos x="132" y="90"/>
                </a:cxn>
                <a:cxn ang="0">
                  <a:pos x="140" y="98"/>
                </a:cxn>
                <a:cxn ang="0">
                  <a:pos x="136" y="112"/>
                </a:cxn>
                <a:cxn ang="0">
                  <a:pos x="142" y="124"/>
                </a:cxn>
                <a:cxn ang="0">
                  <a:pos x="140" y="130"/>
                </a:cxn>
                <a:cxn ang="0">
                  <a:pos x="132" y="132"/>
                </a:cxn>
                <a:cxn ang="0">
                  <a:pos x="122" y="140"/>
                </a:cxn>
                <a:cxn ang="0">
                  <a:pos x="122" y="148"/>
                </a:cxn>
                <a:cxn ang="0">
                  <a:pos x="90" y="148"/>
                </a:cxn>
                <a:cxn ang="0">
                  <a:pos x="76" y="136"/>
                </a:cxn>
                <a:cxn ang="0">
                  <a:pos x="68" y="136"/>
                </a:cxn>
                <a:cxn ang="0">
                  <a:pos x="58" y="120"/>
                </a:cxn>
                <a:cxn ang="0">
                  <a:pos x="22" y="100"/>
                </a:cxn>
                <a:cxn ang="0">
                  <a:pos x="2" y="96"/>
                </a:cxn>
                <a:cxn ang="0">
                  <a:pos x="0" y="72"/>
                </a:cxn>
                <a:cxn ang="0">
                  <a:pos x="32" y="52"/>
                </a:cxn>
                <a:cxn ang="0">
                  <a:pos x="36" y="2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60" y="0"/>
                </a:cxn>
                <a:cxn ang="0">
                  <a:pos x="88" y="6"/>
                </a:cxn>
                <a:cxn ang="0">
                  <a:pos x="90" y="2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9" name="Freeform 222"/>
            <p:cNvSpPr>
              <a:spLocks/>
            </p:cNvSpPr>
            <p:nvPr/>
          </p:nvSpPr>
          <p:spPr bwMode="gray">
            <a:xfrm>
              <a:off x="3443" y="2075"/>
              <a:ext cx="28" cy="28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0" y="20"/>
                </a:cxn>
                <a:cxn ang="0">
                  <a:pos x="18" y="28"/>
                </a:cxn>
                <a:cxn ang="0">
                  <a:pos x="26" y="28"/>
                </a:cxn>
                <a:cxn ang="0">
                  <a:pos x="22" y="18"/>
                </a:cxn>
                <a:cxn ang="0">
                  <a:pos x="22" y="12"/>
                </a:cxn>
                <a:cxn ang="0">
                  <a:pos x="28" y="4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0" name="Freeform 223"/>
            <p:cNvSpPr>
              <a:spLocks/>
            </p:cNvSpPr>
            <p:nvPr/>
          </p:nvSpPr>
          <p:spPr bwMode="gray">
            <a:xfrm>
              <a:off x="3513" y="2149"/>
              <a:ext cx="84" cy="5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34"/>
                </a:cxn>
                <a:cxn ang="0">
                  <a:pos x="22" y="50"/>
                </a:cxn>
                <a:cxn ang="0">
                  <a:pos x="48" y="56"/>
                </a:cxn>
                <a:cxn ang="0">
                  <a:pos x="66" y="56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68" y="10"/>
                </a:cxn>
                <a:cxn ang="0">
                  <a:pos x="58" y="18"/>
                </a:cxn>
                <a:cxn ang="0">
                  <a:pos x="50" y="28"/>
                </a:cxn>
                <a:cxn ang="0">
                  <a:pos x="42" y="30"/>
                </a:cxn>
                <a:cxn ang="0">
                  <a:pos x="32" y="26"/>
                </a:cxn>
                <a:cxn ang="0">
                  <a:pos x="26" y="30"/>
                </a:cxn>
                <a:cxn ang="0">
                  <a:pos x="22" y="32"/>
                </a:cxn>
                <a:cxn ang="0">
                  <a:pos x="14" y="30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1" name="Freeform 224"/>
            <p:cNvSpPr>
              <a:spLocks/>
            </p:cNvSpPr>
            <p:nvPr/>
          </p:nvSpPr>
          <p:spPr bwMode="gray">
            <a:xfrm>
              <a:off x="3527" y="2173"/>
              <a:ext cx="124" cy="130"/>
            </a:xfrm>
            <a:custGeom>
              <a:avLst/>
              <a:gdLst/>
              <a:ahLst/>
              <a:cxnLst>
                <a:cxn ang="0">
                  <a:pos x="52" y="30"/>
                </a:cxn>
                <a:cxn ang="0">
                  <a:pos x="70" y="0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102" y="16"/>
                </a:cxn>
                <a:cxn ang="0">
                  <a:pos x="124" y="36"/>
                </a:cxn>
                <a:cxn ang="0">
                  <a:pos x="116" y="50"/>
                </a:cxn>
                <a:cxn ang="0">
                  <a:pos x="104" y="64"/>
                </a:cxn>
                <a:cxn ang="0">
                  <a:pos x="98" y="66"/>
                </a:cxn>
                <a:cxn ang="0">
                  <a:pos x="86" y="70"/>
                </a:cxn>
                <a:cxn ang="0">
                  <a:pos x="88" y="80"/>
                </a:cxn>
                <a:cxn ang="0">
                  <a:pos x="90" y="90"/>
                </a:cxn>
                <a:cxn ang="0">
                  <a:pos x="80" y="92"/>
                </a:cxn>
                <a:cxn ang="0">
                  <a:pos x="72" y="98"/>
                </a:cxn>
                <a:cxn ang="0">
                  <a:pos x="68" y="104"/>
                </a:cxn>
                <a:cxn ang="0">
                  <a:pos x="68" y="110"/>
                </a:cxn>
                <a:cxn ang="0">
                  <a:pos x="54" y="112"/>
                </a:cxn>
                <a:cxn ang="0">
                  <a:pos x="52" y="118"/>
                </a:cxn>
                <a:cxn ang="0">
                  <a:pos x="46" y="128"/>
                </a:cxn>
                <a:cxn ang="0">
                  <a:pos x="26" y="126"/>
                </a:cxn>
                <a:cxn ang="0">
                  <a:pos x="16" y="130"/>
                </a:cxn>
                <a:cxn ang="0">
                  <a:pos x="0" y="94"/>
                </a:cxn>
                <a:cxn ang="0">
                  <a:pos x="12" y="84"/>
                </a:cxn>
                <a:cxn ang="0">
                  <a:pos x="48" y="72"/>
                </a:cxn>
                <a:cxn ang="0">
                  <a:pos x="56" y="54"/>
                </a:cxn>
                <a:cxn ang="0">
                  <a:pos x="56" y="40"/>
                </a:cxn>
                <a:cxn ang="0">
                  <a:pos x="52" y="30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2" name="Freeform 225"/>
            <p:cNvSpPr>
              <a:spLocks/>
            </p:cNvSpPr>
            <p:nvPr/>
          </p:nvSpPr>
          <p:spPr bwMode="gray">
            <a:xfrm>
              <a:off x="3381" y="2267"/>
              <a:ext cx="162" cy="100"/>
            </a:xfrm>
            <a:custGeom>
              <a:avLst/>
              <a:gdLst/>
              <a:ahLst/>
              <a:cxnLst>
                <a:cxn ang="0">
                  <a:pos x="50" y="86"/>
                </a:cxn>
                <a:cxn ang="0">
                  <a:pos x="42" y="92"/>
                </a:cxn>
                <a:cxn ang="0">
                  <a:pos x="36" y="100"/>
                </a:cxn>
                <a:cxn ang="0">
                  <a:pos x="16" y="100"/>
                </a:cxn>
                <a:cxn ang="0">
                  <a:pos x="8" y="96"/>
                </a:cxn>
                <a:cxn ang="0">
                  <a:pos x="0" y="66"/>
                </a:cxn>
                <a:cxn ang="0">
                  <a:pos x="0" y="42"/>
                </a:cxn>
                <a:cxn ang="0">
                  <a:pos x="8" y="24"/>
                </a:cxn>
                <a:cxn ang="0">
                  <a:pos x="42" y="22"/>
                </a:cxn>
                <a:cxn ang="0">
                  <a:pos x="72" y="28"/>
                </a:cxn>
                <a:cxn ang="0">
                  <a:pos x="98" y="4"/>
                </a:cxn>
                <a:cxn ang="0">
                  <a:pos x="128" y="0"/>
                </a:cxn>
                <a:cxn ang="0">
                  <a:pos x="146" y="0"/>
                </a:cxn>
                <a:cxn ang="0">
                  <a:pos x="162" y="36"/>
                </a:cxn>
                <a:cxn ang="0">
                  <a:pos x="150" y="42"/>
                </a:cxn>
                <a:cxn ang="0">
                  <a:pos x="142" y="48"/>
                </a:cxn>
                <a:cxn ang="0">
                  <a:pos x="142" y="56"/>
                </a:cxn>
                <a:cxn ang="0">
                  <a:pos x="136" y="60"/>
                </a:cxn>
                <a:cxn ang="0">
                  <a:pos x="114" y="66"/>
                </a:cxn>
                <a:cxn ang="0">
                  <a:pos x="104" y="68"/>
                </a:cxn>
                <a:cxn ang="0">
                  <a:pos x="96" y="80"/>
                </a:cxn>
                <a:cxn ang="0">
                  <a:pos x="78" y="78"/>
                </a:cxn>
                <a:cxn ang="0">
                  <a:pos x="70" y="88"/>
                </a:cxn>
                <a:cxn ang="0">
                  <a:pos x="56" y="88"/>
                </a:cxn>
                <a:cxn ang="0">
                  <a:pos x="50" y="86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3" name="Freeform 226"/>
            <p:cNvSpPr>
              <a:spLocks/>
            </p:cNvSpPr>
            <p:nvPr/>
          </p:nvSpPr>
          <p:spPr bwMode="gray">
            <a:xfrm>
              <a:off x="3401" y="1903"/>
              <a:ext cx="306" cy="258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112" y="56"/>
                </a:cxn>
                <a:cxn ang="0">
                  <a:pos x="156" y="48"/>
                </a:cxn>
                <a:cxn ang="0">
                  <a:pos x="204" y="28"/>
                </a:cxn>
                <a:cxn ang="0">
                  <a:pos x="256" y="52"/>
                </a:cxn>
                <a:cxn ang="0">
                  <a:pos x="274" y="78"/>
                </a:cxn>
                <a:cxn ang="0">
                  <a:pos x="262" y="126"/>
                </a:cxn>
                <a:cxn ang="0">
                  <a:pos x="282" y="150"/>
                </a:cxn>
                <a:cxn ang="0">
                  <a:pos x="266" y="176"/>
                </a:cxn>
                <a:cxn ang="0">
                  <a:pos x="286" y="202"/>
                </a:cxn>
                <a:cxn ang="0">
                  <a:pos x="298" y="224"/>
                </a:cxn>
                <a:cxn ang="0">
                  <a:pos x="306" y="232"/>
                </a:cxn>
                <a:cxn ang="0">
                  <a:pos x="278" y="242"/>
                </a:cxn>
                <a:cxn ang="0">
                  <a:pos x="236" y="254"/>
                </a:cxn>
                <a:cxn ang="0">
                  <a:pos x="206" y="230"/>
                </a:cxn>
                <a:cxn ang="0">
                  <a:pos x="188" y="224"/>
                </a:cxn>
                <a:cxn ang="0">
                  <a:pos x="164" y="234"/>
                </a:cxn>
                <a:cxn ang="0">
                  <a:pos x="118" y="206"/>
                </a:cxn>
                <a:cxn ang="0">
                  <a:pos x="98" y="176"/>
                </a:cxn>
                <a:cxn ang="0">
                  <a:pos x="70" y="176"/>
                </a:cxn>
                <a:cxn ang="0">
                  <a:pos x="62" y="166"/>
                </a:cxn>
                <a:cxn ang="0">
                  <a:pos x="60" y="140"/>
                </a:cxn>
                <a:cxn ang="0">
                  <a:pos x="38" y="126"/>
                </a:cxn>
                <a:cxn ang="0">
                  <a:pos x="26" y="90"/>
                </a:cxn>
                <a:cxn ang="0">
                  <a:pos x="30" y="78"/>
                </a:cxn>
                <a:cxn ang="0">
                  <a:pos x="26" y="70"/>
                </a:cxn>
                <a:cxn ang="0">
                  <a:pos x="10" y="44"/>
                </a:cxn>
                <a:cxn ang="0">
                  <a:pos x="4" y="2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32" y="18"/>
                </a:cxn>
                <a:cxn ang="0">
                  <a:pos x="42" y="14"/>
                </a:cxn>
                <a:cxn ang="0">
                  <a:pos x="60" y="0"/>
                </a:cxn>
                <a:cxn ang="0">
                  <a:pos x="64" y="10"/>
                </a:cxn>
                <a:cxn ang="0">
                  <a:pos x="62" y="18"/>
                </a:cxn>
                <a:cxn ang="0">
                  <a:pos x="76" y="24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4" name="Freeform 227"/>
            <p:cNvSpPr>
              <a:spLocks/>
            </p:cNvSpPr>
            <p:nvPr/>
          </p:nvSpPr>
          <p:spPr bwMode="gray">
            <a:xfrm>
              <a:off x="3663" y="1925"/>
              <a:ext cx="226" cy="162"/>
            </a:xfrm>
            <a:custGeom>
              <a:avLst/>
              <a:gdLst/>
              <a:ahLst/>
              <a:cxnLst>
                <a:cxn ang="0">
                  <a:pos x="12" y="56"/>
                </a:cxn>
                <a:cxn ang="0">
                  <a:pos x="24" y="56"/>
                </a:cxn>
                <a:cxn ang="0">
                  <a:pos x="34" y="60"/>
                </a:cxn>
                <a:cxn ang="0">
                  <a:pos x="44" y="48"/>
                </a:cxn>
                <a:cxn ang="0">
                  <a:pos x="56" y="44"/>
                </a:cxn>
                <a:cxn ang="0">
                  <a:pos x="68" y="26"/>
                </a:cxn>
                <a:cxn ang="0">
                  <a:pos x="84" y="20"/>
                </a:cxn>
                <a:cxn ang="0">
                  <a:pos x="96" y="20"/>
                </a:cxn>
                <a:cxn ang="0">
                  <a:pos x="116" y="26"/>
                </a:cxn>
                <a:cxn ang="0">
                  <a:pos x="126" y="30"/>
                </a:cxn>
                <a:cxn ang="0">
                  <a:pos x="146" y="18"/>
                </a:cxn>
                <a:cxn ang="0">
                  <a:pos x="154" y="16"/>
                </a:cxn>
                <a:cxn ang="0">
                  <a:pos x="164" y="0"/>
                </a:cxn>
                <a:cxn ang="0">
                  <a:pos x="172" y="6"/>
                </a:cxn>
                <a:cxn ang="0">
                  <a:pos x="174" y="18"/>
                </a:cxn>
                <a:cxn ang="0">
                  <a:pos x="172" y="26"/>
                </a:cxn>
                <a:cxn ang="0">
                  <a:pos x="172" y="32"/>
                </a:cxn>
                <a:cxn ang="0">
                  <a:pos x="182" y="30"/>
                </a:cxn>
                <a:cxn ang="0">
                  <a:pos x="190" y="26"/>
                </a:cxn>
                <a:cxn ang="0">
                  <a:pos x="198" y="20"/>
                </a:cxn>
                <a:cxn ang="0">
                  <a:pos x="226" y="20"/>
                </a:cxn>
                <a:cxn ang="0">
                  <a:pos x="226" y="28"/>
                </a:cxn>
                <a:cxn ang="0">
                  <a:pos x="214" y="30"/>
                </a:cxn>
                <a:cxn ang="0">
                  <a:pos x="198" y="30"/>
                </a:cxn>
                <a:cxn ang="0">
                  <a:pos x="190" y="30"/>
                </a:cxn>
                <a:cxn ang="0">
                  <a:pos x="186" y="32"/>
                </a:cxn>
                <a:cxn ang="0">
                  <a:pos x="174" y="40"/>
                </a:cxn>
                <a:cxn ang="0">
                  <a:pos x="168" y="46"/>
                </a:cxn>
                <a:cxn ang="0">
                  <a:pos x="172" y="52"/>
                </a:cxn>
                <a:cxn ang="0">
                  <a:pos x="174" y="58"/>
                </a:cxn>
                <a:cxn ang="0">
                  <a:pos x="172" y="68"/>
                </a:cxn>
                <a:cxn ang="0">
                  <a:pos x="168" y="78"/>
                </a:cxn>
                <a:cxn ang="0">
                  <a:pos x="152" y="84"/>
                </a:cxn>
                <a:cxn ang="0">
                  <a:pos x="148" y="96"/>
                </a:cxn>
                <a:cxn ang="0">
                  <a:pos x="142" y="100"/>
                </a:cxn>
                <a:cxn ang="0">
                  <a:pos x="138" y="110"/>
                </a:cxn>
                <a:cxn ang="0">
                  <a:pos x="138" y="124"/>
                </a:cxn>
                <a:cxn ang="0">
                  <a:pos x="114" y="124"/>
                </a:cxn>
                <a:cxn ang="0">
                  <a:pos x="110" y="132"/>
                </a:cxn>
                <a:cxn ang="0">
                  <a:pos x="94" y="132"/>
                </a:cxn>
                <a:cxn ang="0">
                  <a:pos x="90" y="138"/>
                </a:cxn>
                <a:cxn ang="0">
                  <a:pos x="88" y="156"/>
                </a:cxn>
                <a:cxn ang="0">
                  <a:pos x="78" y="158"/>
                </a:cxn>
                <a:cxn ang="0">
                  <a:pos x="42" y="162"/>
                </a:cxn>
                <a:cxn ang="0">
                  <a:pos x="24" y="162"/>
                </a:cxn>
                <a:cxn ang="0">
                  <a:pos x="18" y="156"/>
                </a:cxn>
                <a:cxn ang="0">
                  <a:pos x="8" y="160"/>
                </a:cxn>
                <a:cxn ang="0">
                  <a:pos x="4" y="154"/>
                </a:cxn>
                <a:cxn ang="0">
                  <a:pos x="18" y="140"/>
                </a:cxn>
                <a:cxn ang="0">
                  <a:pos x="20" y="128"/>
                </a:cxn>
                <a:cxn ang="0">
                  <a:pos x="6" y="128"/>
                </a:cxn>
                <a:cxn ang="0">
                  <a:pos x="4" y="114"/>
                </a:cxn>
                <a:cxn ang="0">
                  <a:pos x="0" y="104"/>
                </a:cxn>
                <a:cxn ang="0">
                  <a:pos x="2" y="76"/>
                </a:cxn>
                <a:cxn ang="0">
                  <a:pos x="12" y="56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5" name="Freeform 228"/>
            <p:cNvSpPr>
              <a:spLocks/>
            </p:cNvSpPr>
            <p:nvPr/>
          </p:nvSpPr>
          <p:spPr bwMode="gray">
            <a:xfrm>
              <a:off x="3671" y="1953"/>
              <a:ext cx="256" cy="232"/>
            </a:xfrm>
            <a:custGeom>
              <a:avLst/>
              <a:gdLst/>
              <a:ahLst/>
              <a:cxnLst>
                <a:cxn ang="0">
                  <a:pos x="8" y="192"/>
                </a:cxn>
                <a:cxn ang="0">
                  <a:pos x="36" y="182"/>
                </a:cxn>
                <a:cxn ang="0">
                  <a:pos x="28" y="174"/>
                </a:cxn>
                <a:cxn ang="0">
                  <a:pos x="16" y="152"/>
                </a:cxn>
                <a:cxn ang="0">
                  <a:pos x="10" y="128"/>
                </a:cxn>
                <a:cxn ang="0">
                  <a:pos x="34" y="134"/>
                </a:cxn>
                <a:cxn ang="0">
                  <a:pos x="70" y="130"/>
                </a:cxn>
                <a:cxn ang="0">
                  <a:pos x="82" y="110"/>
                </a:cxn>
                <a:cxn ang="0">
                  <a:pos x="102" y="104"/>
                </a:cxn>
                <a:cxn ang="0">
                  <a:pos x="130" y="96"/>
                </a:cxn>
                <a:cxn ang="0">
                  <a:pos x="134" y="72"/>
                </a:cxn>
                <a:cxn ang="0">
                  <a:pos x="144" y="56"/>
                </a:cxn>
                <a:cxn ang="0">
                  <a:pos x="166" y="30"/>
                </a:cxn>
                <a:cxn ang="0">
                  <a:pos x="166" y="12"/>
                </a:cxn>
                <a:cxn ang="0">
                  <a:pos x="190" y="2"/>
                </a:cxn>
                <a:cxn ang="0">
                  <a:pos x="218" y="0"/>
                </a:cxn>
                <a:cxn ang="0">
                  <a:pos x="236" y="6"/>
                </a:cxn>
                <a:cxn ang="0">
                  <a:pos x="256" y="24"/>
                </a:cxn>
                <a:cxn ang="0">
                  <a:pos x="250" y="42"/>
                </a:cxn>
                <a:cxn ang="0">
                  <a:pos x="204" y="42"/>
                </a:cxn>
                <a:cxn ang="0">
                  <a:pos x="214" y="78"/>
                </a:cxn>
                <a:cxn ang="0">
                  <a:pos x="216" y="92"/>
                </a:cxn>
                <a:cxn ang="0">
                  <a:pos x="172" y="160"/>
                </a:cxn>
                <a:cxn ang="0">
                  <a:pos x="150" y="160"/>
                </a:cxn>
                <a:cxn ang="0">
                  <a:pos x="132" y="172"/>
                </a:cxn>
                <a:cxn ang="0">
                  <a:pos x="140" y="182"/>
                </a:cxn>
                <a:cxn ang="0">
                  <a:pos x="150" y="202"/>
                </a:cxn>
                <a:cxn ang="0">
                  <a:pos x="156" y="220"/>
                </a:cxn>
                <a:cxn ang="0">
                  <a:pos x="138" y="226"/>
                </a:cxn>
                <a:cxn ang="0">
                  <a:pos x="122" y="220"/>
                </a:cxn>
                <a:cxn ang="0">
                  <a:pos x="104" y="228"/>
                </a:cxn>
                <a:cxn ang="0">
                  <a:pos x="86" y="200"/>
                </a:cxn>
                <a:cxn ang="0">
                  <a:pos x="34" y="210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6" name="Freeform 229"/>
            <p:cNvSpPr>
              <a:spLocks/>
            </p:cNvSpPr>
            <p:nvPr/>
          </p:nvSpPr>
          <p:spPr bwMode="gray">
            <a:xfrm>
              <a:off x="3255" y="2017"/>
              <a:ext cx="68" cy="7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24"/>
                </a:cxn>
                <a:cxn ang="0">
                  <a:pos x="66" y="30"/>
                </a:cxn>
                <a:cxn ang="0">
                  <a:pos x="38" y="34"/>
                </a:cxn>
                <a:cxn ang="0">
                  <a:pos x="50" y="50"/>
                </a:cxn>
                <a:cxn ang="0">
                  <a:pos x="44" y="56"/>
                </a:cxn>
                <a:cxn ang="0">
                  <a:pos x="42" y="62"/>
                </a:cxn>
                <a:cxn ang="0">
                  <a:pos x="30" y="64"/>
                </a:cxn>
                <a:cxn ang="0">
                  <a:pos x="24" y="72"/>
                </a:cxn>
                <a:cxn ang="0">
                  <a:pos x="20" y="76"/>
                </a:cxn>
                <a:cxn ang="0">
                  <a:pos x="0" y="70"/>
                </a:cxn>
                <a:cxn ang="0">
                  <a:pos x="6" y="58"/>
                </a:cxn>
                <a:cxn ang="0">
                  <a:pos x="8" y="48"/>
                </a:cxn>
                <a:cxn ang="0">
                  <a:pos x="8" y="36"/>
                </a:cxn>
                <a:cxn ang="0">
                  <a:pos x="10" y="28"/>
                </a:cxn>
                <a:cxn ang="0">
                  <a:pos x="10" y="20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0" y="16"/>
                </a:cxn>
                <a:cxn ang="0">
                  <a:pos x="28" y="20"/>
                </a:cxn>
                <a:cxn ang="0">
                  <a:pos x="36" y="18"/>
                </a:cxn>
                <a:cxn ang="0">
                  <a:pos x="66" y="0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7" name="Freeform 230"/>
            <p:cNvSpPr>
              <a:spLocks/>
            </p:cNvSpPr>
            <p:nvPr/>
          </p:nvSpPr>
          <p:spPr bwMode="gray">
            <a:xfrm>
              <a:off x="3253" y="2041"/>
              <a:ext cx="330" cy="2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" y="46"/>
                </a:cxn>
                <a:cxn ang="0">
                  <a:pos x="22" y="52"/>
                </a:cxn>
                <a:cxn ang="0">
                  <a:pos x="26" y="48"/>
                </a:cxn>
                <a:cxn ang="0">
                  <a:pos x="32" y="40"/>
                </a:cxn>
                <a:cxn ang="0">
                  <a:pos x="44" y="38"/>
                </a:cxn>
                <a:cxn ang="0">
                  <a:pos x="46" y="32"/>
                </a:cxn>
                <a:cxn ang="0">
                  <a:pos x="52" y="26"/>
                </a:cxn>
                <a:cxn ang="0">
                  <a:pos x="40" y="10"/>
                </a:cxn>
                <a:cxn ang="0">
                  <a:pos x="68" y="6"/>
                </a:cxn>
                <a:cxn ang="0">
                  <a:pos x="70" y="0"/>
                </a:cxn>
                <a:cxn ang="0">
                  <a:pos x="90" y="4"/>
                </a:cxn>
                <a:cxn ang="0">
                  <a:pos x="126" y="24"/>
                </a:cxn>
                <a:cxn ang="0">
                  <a:pos x="134" y="36"/>
                </a:cxn>
                <a:cxn ang="0">
                  <a:pos x="136" y="40"/>
                </a:cxn>
                <a:cxn ang="0">
                  <a:pos x="144" y="42"/>
                </a:cxn>
                <a:cxn ang="0">
                  <a:pos x="158" y="52"/>
                </a:cxn>
                <a:cxn ang="0">
                  <a:pos x="174" y="52"/>
                </a:cxn>
                <a:cxn ang="0">
                  <a:pos x="190" y="52"/>
                </a:cxn>
                <a:cxn ang="0">
                  <a:pos x="200" y="54"/>
                </a:cxn>
                <a:cxn ang="0">
                  <a:pos x="208" y="62"/>
                </a:cxn>
                <a:cxn ang="0">
                  <a:pos x="216" y="62"/>
                </a:cxn>
                <a:cxn ang="0">
                  <a:pos x="226" y="82"/>
                </a:cxn>
                <a:cxn ang="0">
                  <a:pos x="234" y="88"/>
                </a:cxn>
                <a:cxn ang="0">
                  <a:pos x="242" y="96"/>
                </a:cxn>
                <a:cxn ang="0">
                  <a:pos x="244" y="110"/>
                </a:cxn>
                <a:cxn ang="0">
                  <a:pos x="248" y="118"/>
                </a:cxn>
                <a:cxn ang="0">
                  <a:pos x="256" y="128"/>
                </a:cxn>
                <a:cxn ang="0">
                  <a:pos x="260" y="132"/>
                </a:cxn>
                <a:cxn ang="0">
                  <a:pos x="282" y="158"/>
                </a:cxn>
                <a:cxn ang="0">
                  <a:pos x="290" y="160"/>
                </a:cxn>
                <a:cxn ang="0">
                  <a:pos x="302" y="164"/>
                </a:cxn>
                <a:cxn ang="0">
                  <a:pos x="308" y="166"/>
                </a:cxn>
                <a:cxn ang="0">
                  <a:pos x="326" y="164"/>
                </a:cxn>
                <a:cxn ang="0">
                  <a:pos x="330" y="172"/>
                </a:cxn>
                <a:cxn ang="0">
                  <a:pos x="330" y="186"/>
                </a:cxn>
                <a:cxn ang="0">
                  <a:pos x="322" y="204"/>
                </a:cxn>
                <a:cxn ang="0">
                  <a:pos x="306" y="208"/>
                </a:cxn>
                <a:cxn ang="0">
                  <a:pos x="290" y="216"/>
                </a:cxn>
                <a:cxn ang="0">
                  <a:pos x="274" y="226"/>
                </a:cxn>
                <a:cxn ang="0">
                  <a:pos x="258" y="224"/>
                </a:cxn>
                <a:cxn ang="0">
                  <a:pos x="226" y="230"/>
                </a:cxn>
                <a:cxn ang="0">
                  <a:pos x="200" y="254"/>
                </a:cxn>
                <a:cxn ang="0">
                  <a:pos x="170" y="248"/>
                </a:cxn>
                <a:cxn ang="0">
                  <a:pos x="136" y="250"/>
                </a:cxn>
                <a:cxn ang="0">
                  <a:pos x="128" y="268"/>
                </a:cxn>
                <a:cxn ang="0">
                  <a:pos x="120" y="250"/>
                </a:cxn>
                <a:cxn ang="0">
                  <a:pos x="106" y="232"/>
                </a:cxn>
                <a:cxn ang="0">
                  <a:pos x="96" y="212"/>
                </a:cxn>
                <a:cxn ang="0">
                  <a:pos x="88" y="202"/>
                </a:cxn>
                <a:cxn ang="0">
                  <a:pos x="76" y="200"/>
                </a:cxn>
                <a:cxn ang="0">
                  <a:pos x="68" y="184"/>
                </a:cxn>
                <a:cxn ang="0">
                  <a:pos x="68" y="160"/>
                </a:cxn>
                <a:cxn ang="0">
                  <a:pos x="56" y="142"/>
                </a:cxn>
                <a:cxn ang="0">
                  <a:pos x="42" y="136"/>
                </a:cxn>
                <a:cxn ang="0">
                  <a:pos x="38" y="126"/>
                </a:cxn>
                <a:cxn ang="0">
                  <a:pos x="38" y="114"/>
                </a:cxn>
                <a:cxn ang="0">
                  <a:pos x="18" y="90"/>
                </a:cxn>
                <a:cxn ang="0">
                  <a:pos x="8" y="70"/>
                </a:cxn>
                <a:cxn ang="0">
                  <a:pos x="0" y="68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8" name="Freeform 231"/>
            <p:cNvSpPr>
              <a:spLocks/>
            </p:cNvSpPr>
            <p:nvPr/>
          </p:nvSpPr>
          <p:spPr bwMode="gray">
            <a:xfrm>
              <a:off x="3257" y="2037"/>
              <a:ext cx="8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6" y="16"/>
                </a:cxn>
                <a:cxn ang="0">
                  <a:pos x="8" y="8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9" name="Freeform 232"/>
            <p:cNvSpPr>
              <a:spLocks/>
            </p:cNvSpPr>
            <p:nvPr/>
          </p:nvSpPr>
          <p:spPr bwMode="gray">
            <a:xfrm>
              <a:off x="3509" y="2147"/>
              <a:ext cx="10" cy="2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4" y="26"/>
                </a:cxn>
                <a:cxn ang="0">
                  <a:pos x="0" y="22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0" name="Freeform 233"/>
            <p:cNvSpPr>
              <a:spLocks/>
            </p:cNvSpPr>
            <p:nvPr/>
          </p:nvSpPr>
          <p:spPr bwMode="gray">
            <a:xfrm>
              <a:off x="3501" y="2139"/>
              <a:ext cx="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231" name="Group 290"/>
          <p:cNvGrpSpPr>
            <a:grpSpLocks/>
          </p:cNvGrpSpPr>
          <p:nvPr userDrawn="1"/>
        </p:nvGrpSpPr>
        <p:grpSpPr bwMode="gray">
          <a:xfrm>
            <a:off x="6245993" y="2986413"/>
            <a:ext cx="2227156" cy="2443592"/>
            <a:chOff x="3787" y="1627"/>
            <a:chExt cx="1746" cy="1740"/>
          </a:xfrm>
          <a:solidFill>
            <a:schemeClr val="accent3"/>
          </a:solidFill>
        </p:grpSpPr>
        <p:sp>
          <p:nvSpPr>
            <p:cNvPr id="232" name="Freeform 234"/>
            <p:cNvSpPr>
              <a:spLocks/>
            </p:cNvSpPr>
            <p:nvPr/>
          </p:nvSpPr>
          <p:spPr bwMode="gray">
            <a:xfrm>
              <a:off x="4327" y="2335"/>
              <a:ext cx="80" cy="68"/>
            </a:xfrm>
            <a:custGeom>
              <a:avLst/>
              <a:gdLst/>
              <a:ahLst/>
              <a:cxnLst>
                <a:cxn ang="0">
                  <a:pos x="40" y="66"/>
                </a:cxn>
                <a:cxn ang="0">
                  <a:pos x="34" y="66"/>
                </a:cxn>
                <a:cxn ang="0">
                  <a:pos x="32" y="68"/>
                </a:cxn>
                <a:cxn ang="0">
                  <a:pos x="18" y="64"/>
                </a:cxn>
                <a:cxn ang="0">
                  <a:pos x="12" y="54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4"/>
                </a:cxn>
                <a:cxn ang="0">
                  <a:pos x="48" y="2"/>
                </a:cxn>
                <a:cxn ang="0">
                  <a:pos x="48" y="8"/>
                </a:cxn>
                <a:cxn ang="0">
                  <a:pos x="58" y="8"/>
                </a:cxn>
                <a:cxn ang="0">
                  <a:pos x="62" y="0"/>
                </a:cxn>
                <a:cxn ang="0">
                  <a:pos x="66" y="2"/>
                </a:cxn>
                <a:cxn ang="0">
                  <a:pos x="68" y="6"/>
                </a:cxn>
                <a:cxn ang="0">
                  <a:pos x="80" y="6"/>
                </a:cxn>
                <a:cxn ang="0">
                  <a:pos x="80" y="16"/>
                </a:cxn>
                <a:cxn ang="0">
                  <a:pos x="76" y="26"/>
                </a:cxn>
                <a:cxn ang="0">
                  <a:pos x="70" y="38"/>
                </a:cxn>
                <a:cxn ang="0">
                  <a:pos x="64" y="46"/>
                </a:cxn>
                <a:cxn ang="0">
                  <a:pos x="54" y="50"/>
                </a:cxn>
                <a:cxn ang="0">
                  <a:pos x="54" y="58"/>
                </a:cxn>
                <a:cxn ang="0">
                  <a:pos x="44" y="62"/>
                </a:cxn>
                <a:cxn ang="0">
                  <a:pos x="40" y="66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3" name="Freeform 235"/>
            <p:cNvSpPr>
              <a:spLocks/>
            </p:cNvSpPr>
            <p:nvPr/>
          </p:nvSpPr>
          <p:spPr bwMode="gray">
            <a:xfrm>
              <a:off x="4325" y="2197"/>
              <a:ext cx="112" cy="234"/>
            </a:xfrm>
            <a:custGeom>
              <a:avLst/>
              <a:gdLst/>
              <a:ahLst/>
              <a:cxnLst>
                <a:cxn ang="0">
                  <a:pos x="42" y="204"/>
                </a:cxn>
                <a:cxn ang="0">
                  <a:pos x="44" y="206"/>
                </a:cxn>
                <a:cxn ang="0">
                  <a:pos x="44" y="208"/>
                </a:cxn>
                <a:cxn ang="0">
                  <a:pos x="44" y="214"/>
                </a:cxn>
                <a:cxn ang="0">
                  <a:pos x="42" y="214"/>
                </a:cxn>
                <a:cxn ang="0">
                  <a:pos x="40" y="234"/>
                </a:cxn>
                <a:cxn ang="0">
                  <a:pos x="52" y="226"/>
                </a:cxn>
                <a:cxn ang="0">
                  <a:pos x="66" y="218"/>
                </a:cxn>
                <a:cxn ang="0">
                  <a:pos x="66" y="210"/>
                </a:cxn>
                <a:cxn ang="0">
                  <a:pos x="70" y="204"/>
                </a:cxn>
                <a:cxn ang="0">
                  <a:pos x="82" y="206"/>
                </a:cxn>
                <a:cxn ang="0">
                  <a:pos x="94" y="202"/>
                </a:cxn>
                <a:cxn ang="0">
                  <a:pos x="108" y="190"/>
                </a:cxn>
                <a:cxn ang="0">
                  <a:pos x="112" y="172"/>
                </a:cxn>
                <a:cxn ang="0">
                  <a:pos x="108" y="152"/>
                </a:cxn>
                <a:cxn ang="0">
                  <a:pos x="104" y="138"/>
                </a:cxn>
                <a:cxn ang="0">
                  <a:pos x="100" y="122"/>
                </a:cxn>
                <a:cxn ang="0">
                  <a:pos x="60" y="78"/>
                </a:cxn>
                <a:cxn ang="0">
                  <a:pos x="54" y="70"/>
                </a:cxn>
                <a:cxn ang="0">
                  <a:pos x="62" y="50"/>
                </a:cxn>
                <a:cxn ang="0">
                  <a:pos x="74" y="34"/>
                </a:cxn>
                <a:cxn ang="0">
                  <a:pos x="82" y="32"/>
                </a:cxn>
                <a:cxn ang="0">
                  <a:pos x="80" y="24"/>
                </a:cxn>
                <a:cxn ang="0">
                  <a:pos x="70" y="20"/>
                </a:cxn>
                <a:cxn ang="0">
                  <a:pos x="68" y="6"/>
                </a:cxn>
                <a:cxn ang="0">
                  <a:pos x="58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24"/>
                </a:cxn>
                <a:cxn ang="0">
                  <a:pos x="12" y="38"/>
                </a:cxn>
                <a:cxn ang="0">
                  <a:pos x="34" y="36"/>
                </a:cxn>
                <a:cxn ang="0">
                  <a:pos x="40" y="46"/>
                </a:cxn>
                <a:cxn ang="0">
                  <a:pos x="42" y="56"/>
                </a:cxn>
                <a:cxn ang="0">
                  <a:pos x="28" y="56"/>
                </a:cxn>
                <a:cxn ang="0">
                  <a:pos x="26" y="66"/>
                </a:cxn>
                <a:cxn ang="0">
                  <a:pos x="34" y="70"/>
                </a:cxn>
                <a:cxn ang="0">
                  <a:pos x="62" y="96"/>
                </a:cxn>
                <a:cxn ang="0">
                  <a:pos x="80" y="116"/>
                </a:cxn>
                <a:cxn ang="0">
                  <a:pos x="84" y="130"/>
                </a:cxn>
                <a:cxn ang="0">
                  <a:pos x="82" y="144"/>
                </a:cxn>
                <a:cxn ang="0">
                  <a:pos x="82" y="152"/>
                </a:cxn>
                <a:cxn ang="0">
                  <a:pos x="78" y="164"/>
                </a:cxn>
                <a:cxn ang="0">
                  <a:pos x="72" y="176"/>
                </a:cxn>
                <a:cxn ang="0">
                  <a:pos x="66" y="184"/>
                </a:cxn>
                <a:cxn ang="0">
                  <a:pos x="56" y="188"/>
                </a:cxn>
                <a:cxn ang="0">
                  <a:pos x="56" y="196"/>
                </a:cxn>
                <a:cxn ang="0">
                  <a:pos x="46" y="200"/>
                </a:cxn>
                <a:cxn ang="0">
                  <a:pos x="42" y="204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4" name="Freeform 236"/>
            <p:cNvSpPr>
              <a:spLocks/>
            </p:cNvSpPr>
            <p:nvPr/>
          </p:nvSpPr>
          <p:spPr bwMode="gray">
            <a:xfrm>
              <a:off x="3939" y="1971"/>
              <a:ext cx="38" cy="36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2" y="28"/>
                </a:cxn>
                <a:cxn ang="0">
                  <a:pos x="2" y="2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20" y="0"/>
                </a:cxn>
                <a:cxn ang="0">
                  <a:pos x="28" y="6"/>
                </a:cxn>
                <a:cxn ang="0">
                  <a:pos x="38" y="12"/>
                </a:cxn>
                <a:cxn ang="0">
                  <a:pos x="38" y="20"/>
                </a:cxn>
                <a:cxn ang="0">
                  <a:pos x="32" y="26"/>
                </a:cxn>
                <a:cxn ang="0">
                  <a:pos x="24" y="30"/>
                </a:cxn>
                <a:cxn ang="0">
                  <a:pos x="14" y="36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5" name="Freeform 237"/>
            <p:cNvSpPr>
              <a:spLocks/>
            </p:cNvSpPr>
            <p:nvPr/>
          </p:nvSpPr>
          <p:spPr bwMode="gray">
            <a:xfrm>
              <a:off x="3971" y="2069"/>
              <a:ext cx="130" cy="72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30" y="0"/>
                </a:cxn>
                <a:cxn ang="0">
                  <a:pos x="44" y="14"/>
                </a:cxn>
                <a:cxn ang="0">
                  <a:pos x="60" y="22"/>
                </a:cxn>
                <a:cxn ang="0">
                  <a:pos x="72" y="30"/>
                </a:cxn>
                <a:cxn ang="0">
                  <a:pos x="88" y="40"/>
                </a:cxn>
                <a:cxn ang="0">
                  <a:pos x="104" y="44"/>
                </a:cxn>
                <a:cxn ang="0">
                  <a:pos x="128" y="46"/>
                </a:cxn>
                <a:cxn ang="0">
                  <a:pos x="128" y="58"/>
                </a:cxn>
                <a:cxn ang="0">
                  <a:pos x="130" y="70"/>
                </a:cxn>
                <a:cxn ang="0">
                  <a:pos x="102" y="72"/>
                </a:cxn>
                <a:cxn ang="0">
                  <a:pos x="88" y="66"/>
                </a:cxn>
                <a:cxn ang="0">
                  <a:pos x="72" y="54"/>
                </a:cxn>
                <a:cxn ang="0">
                  <a:pos x="48" y="52"/>
                </a:cxn>
                <a:cxn ang="0">
                  <a:pos x="34" y="46"/>
                </a:cxn>
                <a:cxn ang="0">
                  <a:pos x="20" y="36"/>
                </a:cxn>
                <a:cxn ang="0">
                  <a:pos x="0" y="30"/>
                </a:cxn>
                <a:cxn ang="0">
                  <a:pos x="4" y="14"/>
                </a:cxn>
                <a:cxn ang="0">
                  <a:pos x="16" y="6"/>
                </a:cxn>
              </a:cxnLst>
              <a:rect l="0" t="0" r="r" b="b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6" name="Freeform 238"/>
            <p:cNvSpPr>
              <a:spLocks/>
            </p:cNvSpPr>
            <p:nvPr/>
          </p:nvSpPr>
          <p:spPr bwMode="gray">
            <a:xfrm>
              <a:off x="4115" y="2109"/>
              <a:ext cx="50" cy="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4"/>
                </a:cxn>
                <a:cxn ang="0">
                  <a:pos x="16" y="26"/>
                </a:cxn>
                <a:cxn ang="0">
                  <a:pos x="32" y="24"/>
                </a:cxn>
                <a:cxn ang="0">
                  <a:pos x="46" y="22"/>
                </a:cxn>
                <a:cxn ang="0">
                  <a:pos x="50" y="16"/>
                </a:cxn>
                <a:cxn ang="0">
                  <a:pos x="46" y="6"/>
                </a:cxn>
                <a:cxn ang="0">
                  <a:pos x="32" y="4"/>
                </a:cxn>
                <a:cxn ang="0">
                  <a:pos x="20" y="0"/>
                </a:cxn>
                <a:cxn ang="0">
                  <a:pos x="10" y="0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7" name="Freeform 239"/>
            <p:cNvSpPr>
              <a:spLocks/>
            </p:cNvSpPr>
            <p:nvPr/>
          </p:nvSpPr>
          <p:spPr bwMode="gray">
            <a:xfrm>
              <a:off x="4101" y="2139"/>
              <a:ext cx="70" cy="90"/>
            </a:xfrm>
            <a:custGeom>
              <a:avLst/>
              <a:gdLst/>
              <a:ahLst/>
              <a:cxnLst>
                <a:cxn ang="0">
                  <a:pos x="14" y="74"/>
                </a:cxn>
                <a:cxn ang="0">
                  <a:pos x="10" y="50"/>
                </a:cxn>
                <a:cxn ang="0">
                  <a:pos x="8" y="38"/>
                </a:cxn>
                <a:cxn ang="0">
                  <a:pos x="2" y="34"/>
                </a:cxn>
                <a:cxn ang="0">
                  <a:pos x="0" y="26"/>
                </a:cxn>
                <a:cxn ang="0">
                  <a:pos x="12" y="20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24" y="10"/>
                </a:cxn>
                <a:cxn ang="0">
                  <a:pos x="30" y="22"/>
                </a:cxn>
                <a:cxn ang="0">
                  <a:pos x="64" y="22"/>
                </a:cxn>
                <a:cxn ang="0">
                  <a:pos x="64" y="34"/>
                </a:cxn>
                <a:cxn ang="0">
                  <a:pos x="56" y="38"/>
                </a:cxn>
                <a:cxn ang="0">
                  <a:pos x="52" y="40"/>
                </a:cxn>
                <a:cxn ang="0">
                  <a:pos x="48" y="46"/>
                </a:cxn>
                <a:cxn ang="0">
                  <a:pos x="48" y="50"/>
                </a:cxn>
                <a:cxn ang="0">
                  <a:pos x="48" y="54"/>
                </a:cxn>
                <a:cxn ang="0">
                  <a:pos x="56" y="58"/>
                </a:cxn>
                <a:cxn ang="0">
                  <a:pos x="60" y="46"/>
                </a:cxn>
                <a:cxn ang="0">
                  <a:pos x="70" y="48"/>
                </a:cxn>
                <a:cxn ang="0">
                  <a:pos x="68" y="60"/>
                </a:cxn>
                <a:cxn ang="0">
                  <a:pos x="68" y="70"/>
                </a:cxn>
                <a:cxn ang="0">
                  <a:pos x="70" y="76"/>
                </a:cxn>
                <a:cxn ang="0">
                  <a:pos x="70" y="86"/>
                </a:cxn>
                <a:cxn ang="0">
                  <a:pos x="64" y="90"/>
                </a:cxn>
                <a:cxn ang="0">
                  <a:pos x="60" y="82"/>
                </a:cxn>
                <a:cxn ang="0">
                  <a:pos x="58" y="68"/>
                </a:cxn>
                <a:cxn ang="0">
                  <a:pos x="54" y="64"/>
                </a:cxn>
                <a:cxn ang="0">
                  <a:pos x="48" y="62"/>
                </a:cxn>
                <a:cxn ang="0">
                  <a:pos x="40" y="56"/>
                </a:cxn>
                <a:cxn ang="0">
                  <a:pos x="36" y="62"/>
                </a:cxn>
                <a:cxn ang="0">
                  <a:pos x="36" y="74"/>
                </a:cxn>
                <a:cxn ang="0">
                  <a:pos x="26" y="74"/>
                </a:cxn>
                <a:cxn ang="0">
                  <a:pos x="14" y="74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8" name="Freeform 240"/>
            <p:cNvSpPr>
              <a:spLocks/>
            </p:cNvSpPr>
            <p:nvPr/>
          </p:nvSpPr>
          <p:spPr bwMode="gray">
            <a:xfrm>
              <a:off x="3969" y="2413"/>
              <a:ext cx="32" cy="5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6" y="26"/>
                </a:cxn>
                <a:cxn ang="0">
                  <a:pos x="32" y="40"/>
                </a:cxn>
                <a:cxn ang="0">
                  <a:pos x="26" y="56"/>
                </a:cxn>
                <a:cxn ang="0">
                  <a:pos x="16" y="58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26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9" name="Freeform 241"/>
            <p:cNvSpPr>
              <a:spLocks/>
            </p:cNvSpPr>
            <p:nvPr/>
          </p:nvSpPr>
          <p:spPr bwMode="gray">
            <a:xfrm>
              <a:off x="3787" y="1977"/>
              <a:ext cx="460" cy="464"/>
            </a:xfrm>
            <a:custGeom>
              <a:avLst/>
              <a:gdLst/>
              <a:ahLst/>
              <a:cxnLst>
                <a:cxn ang="0">
                  <a:pos x="14" y="196"/>
                </a:cxn>
                <a:cxn ang="0">
                  <a:pos x="40" y="196"/>
                </a:cxn>
                <a:cxn ang="0">
                  <a:pos x="24" y="158"/>
                </a:cxn>
                <a:cxn ang="0">
                  <a:pos x="26" y="136"/>
                </a:cxn>
                <a:cxn ang="0">
                  <a:pos x="54" y="138"/>
                </a:cxn>
                <a:cxn ang="0">
                  <a:pos x="106" y="62"/>
                </a:cxn>
                <a:cxn ang="0">
                  <a:pos x="118" y="22"/>
                </a:cxn>
                <a:cxn ang="0">
                  <a:pos x="152" y="2"/>
                </a:cxn>
                <a:cxn ang="0">
                  <a:pos x="166" y="30"/>
                </a:cxn>
                <a:cxn ang="0">
                  <a:pos x="176" y="56"/>
                </a:cxn>
                <a:cxn ang="0">
                  <a:pos x="162" y="76"/>
                </a:cxn>
                <a:cxn ang="0">
                  <a:pos x="188" y="106"/>
                </a:cxn>
                <a:cxn ang="0">
                  <a:pos x="232" y="144"/>
                </a:cxn>
                <a:cxn ang="0">
                  <a:pos x="286" y="164"/>
                </a:cxn>
                <a:cxn ang="0">
                  <a:pos x="328" y="138"/>
                </a:cxn>
                <a:cxn ang="0">
                  <a:pos x="336" y="156"/>
                </a:cxn>
                <a:cxn ang="0">
                  <a:pos x="378" y="148"/>
                </a:cxn>
                <a:cxn ang="0">
                  <a:pos x="394" y="122"/>
                </a:cxn>
                <a:cxn ang="0">
                  <a:pos x="434" y="114"/>
                </a:cxn>
                <a:cxn ang="0">
                  <a:pos x="460" y="128"/>
                </a:cxn>
                <a:cxn ang="0">
                  <a:pos x="440" y="148"/>
                </a:cxn>
                <a:cxn ang="0">
                  <a:pos x="414" y="182"/>
                </a:cxn>
                <a:cxn ang="0">
                  <a:pos x="390" y="232"/>
                </a:cxn>
                <a:cxn ang="0">
                  <a:pos x="382" y="222"/>
                </a:cxn>
                <a:cxn ang="0">
                  <a:pos x="370" y="220"/>
                </a:cxn>
                <a:cxn ang="0">
                  <a:pos x="366" y="202"/>
                </a:cxn>
                <a:cxn ang="0">
                  <a:pos x="378" y="184"/>
                </a:cxn>
                <a:cxn ang="0">
                  <a:pos x="328" y="168"/>
                </a:cxn>
                <a:cxn ang="0">
                  <a:pos x="318" y="174"/>
                </a:cxn>
                <a:cxn ang="0">
                  <a:pos x="316" y="196"/>
                </a:cxn>
                <a:cxn ang="0">
                  <a:pos x="328" y="236"/>
                </a:cxn>
                <a:cxn ang="0">
                  <a:pos x="290" y="262"/>
                </a:cxn>
                <a:cxn ang="0">
                  <a:pos x="258" y="290"/>
                </a:cxn>
                <a:cxn ang="0">
                  <a:pos x="218" y="320"/>
                </a:cxn>
                <a:cxn ang="0">
                  <a:pos x="202" y="340"/>
                </a:cxn>
                <a:cxn ang="0">
                  <a:pos x="188" y="368"/>
                </a:cxn>
                <a:cxn ang="0">
                  <a:pos x="180" y="404"/>
                </a:cxn>
                <a:cxn ang="0">
                  <a:pos x="170" y="446"/>
                </a:cxn>
                <a:cxn ang="0">
                  <a:pos x="148" y="464"/>
                </a:cxn>
                <a:cxn ang="0">
                  <a:pos x="126" y="428"/>
                </a:cxn>
                <a:cxn ang="0">
                  <a:pos x="80" y="330"/>
                </a:cxn>
                <a:cxn ang="0">
                  <a:pos x="74" y="254"/>
                </a:cxn>
                <a:cxn ang="0">
                  <a:pos x="60" y="234"/>
                </a:cxn>
                <a:cxn ang="0">
                  <a:pos x="38" y="260"/>
                </a:cxn>
                <a:cxn ang="0">
                  <a:pos x="10" y="232"/>
                </a:cxn>
                <a:cxn ang="0">
                  <a:pos x="24" y="222"/>
                </a:cxn>
                <a:cxn ang="0">
                  <a:pos x="0" y="208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0" name="Freeform 242"/>
            <p:cNvSpPr>
              <a:spLocks/>
            </p:cNvSpPr>
            <p:nvPr/>
          </p:nvSpPr>
          <p:spPr bwMode="gray">
            <a:xfrm>
              <a:off x="4165" y="2105"/>
              <a:ext cx="134" cy="296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2" y="104"/>
                </a:cxn>
                <a:cxn ang="0">
                  <a:pos x="32" y="74"/>
                </a:cxn>
                <a:cxn ang="0">
                  <a:pos x="44" y="46"/>
                </a:cxn>
                <a:cxn ang="0">
                  <a:pos x="62" y="20"/>
                </a:cxn>
                <a:cxn ang="0">
                  <a:pos x="76" y="10"/>
                </a:cxn>
                <a:cxn ang="0">
                  <a:pos x="90" y="2"/>
                </a:cxn>
                <a:cxn ang="0">
                  <a:pos x="104" y="18"/>
                </a:cxn>
                <a:cxn ang="0">
                  <a:pos x="94" y="52"/>
                </a:cxn>
                <a:cxn ang="0">
                  <a:pos x="86" y="68"/>
                </a:cxn>
                <a:cxn ang="0">
                  <a:pos x="106" y="88"/>
                </a:cxn>
                <a:cxn ang="0">
                  <a:pos x="116" y="108"/>
                </a:cxn>
                <a:cxn ang="0">
                  <a:pos x="124" y="116"/>
                </a:cxn>
                <a:cxn ang="0">
                  <a:pos x="134" y="126"/>
                </a:cxn>
                <a:cxn ang="0">
                  <a:pos x="106" y="144"/>
                </a:cxn>
                <a:cxn ang="0">
                  <a:pos x="88" y="158"/>
                </a:cxn>
                <a:cxn ang="0">
                  <a:pos x="84" y="168"/>
                </a:cxn>
                <a:cxn ang="0">
                  <a:pos x="88" y="184"/>
                </a:cxn>
                <a:cxn ang="0">
                  <a:pos x="104" y="208"/>
                </a:cxn>
                <a:cxn ang="0">
                  <a:pos x="96" y="228"/>
                </a:cxn>
                <a:cxn ang="0">
                  <a:pos x="110" y="248"/>
                </a:cxn>
                <a:cxn ang="0">
                  <a:pos x="116" y="274"/>
                </a:cxn>
                <a:cxn ang="0">
                  <a:pos x="100" y="296"/>
                </a:cxn>
                <a:cxn ang="0">
                  <a:pos x="100" y="280"/>
                </a:cxn>
                <a:cxn ang="0">
                  <a:pos x="100" y="256"/>
                </a:cxn>
                <a:cxn ang="0">
                  <a:pos x="90" y="230"/>
                </a:cxn>
                <a:cxn ang="0">
                  <a:pos x="84" y="200"/>
                </a:cxn>
                <a:cxn ang="0">
                  <a:pos x="68" y="200"/>
                </a:cxn>
                <a:cxn ang="0">
                  <a:pos x="54" y="212"/>
                </a:cxn>
                <a:cxn ang="0">
                  <a:pos x="36" y="204"/>
                </a:cxn>
                <a:cxn ang="0">
                  <a:pos x="38" y="176"/>
                </a:cxn>
                <a:cxn ang="0">
                  <a:pos x="26" y="158"/>
                </a:cxn>
                <a:cxn ang="0">
                  <a:pos x="0" y="124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1" name="Freeform 243"/>
            <p:cNvSpPr>
              <a:spLocks/>
            </p:cNvSpPr>
            <p:nvPr/>
          </p:nvSpPr>
          <p:spPr bwMode="gray">
            <a:xfrm>
              <a:off x="4249" y="2239"/>
              <a:ext cx="130" cy="240"/>
            </a:xfrm>
            <a:custGeom>
              <a:avLst/>
              <a:gdLst/>
              <a:ahLst/>
              <a:cxnLst>
                <a:cxn ang="0">
                  <a:pos x="20" y="198"/>
                </a:cxn>
                <a:cxn ang="0">
                  <a:pos x="14" y="174"/>
                </a:cxn>
                <a:cxn ang="0">
                  <a:pos x="28" y="152"/>
                </a:cxn>
                <a:cxn ang="0">
                  <a:pos x="26" y="130"/>
                </a:cxn>
                <a:cxn ang="0">
                  <a:pos x="18" y="102"/>
                </a:cxn>
                <a:cxn ang="0">
                  <a:pos x="20" y="74"/>
                </a:cxn>
                <a:cxn ang="0">
                  <a:pos x="4" y="50"/>
                </a:cxn>
                <a:cxn ang="0">
                  <a:pos x="4" y="24"/>
                </a:cxn>
                <a:cxn ang="0">
                  <a:pos x="22" y="10"/>
                </a:cxn>
                <a:cxn ang="0">
                  <a:pos x="48" y="6"/>
                </a:cxn>
                <a:cxn ang="0">
                  <a:pos x="56" y="16"/>
                </a:cxn>
                <a:cxn ang="0">
                  <a:pos x="56" y="34"/>
                </a:cxn>
                <a:cxn ang="0">
                  <a:pos x="68" y="42"/>
                </a:cxn>
                <a:cxn ang="0">
                  <a:pos x="88" y="40"/>
                </a:cxn>
                <a:cxn ang="0">
                  <a:pos x="116" y="50"/>
                </a:cxn>
                <a:cxn ang="0">
                  <a:pos x="130" y="76"/>
                </a:cxn>
                <a:cxn ang="0">
                  <a:pos x="126" y="98"/>
                </a:cxn>
                <a:cxn ang="0">
                  <a:pos x="78" y="112"/>
                </a:cxn>
                <a:cxn ang="0">
                  <a:pos x="82" y="130"/>
                </a:cxn>
                <a:cxn ang="0">
                  <a:pos x="84" y="144"/>
                </a:cxn>
                <a:cxn ang="0">
                  <a:pos x="56" y="126"/>
                </a:cxn>
                <a:cxn ang="0">
                  <a:pos x="44" y="116"/>
                </a:cxn>
                <a:cxn ang="0">
                  <a:pos x="40" y="132"/>
                </a:cxn>
                <a:cxn ang="0">
                  <a:pos x="32" y="154"/>
                </a:cxn>
                <a:cxn ang="0">
                  <a:pos x="24" y="178"/>
                </a:cxn>
                <a:cxn ang="0">
                  <a:pos x="40" y="186"/>
                </a:cxn>
                <a:cxn ang="0">
                  <a:pos x="46" y="210"/>
                </a:cxn>
                <a:cxn ang="0">
                  <a:pos x="64" y="222"/>
                </a:cxn>
                <a:cxn ang="0">
                  <a:pos x="68" y="234"/>
                </a:cxn>
                <a:cxn ang="0">
                  <a:pos x="56" y="238"/>
                </a:cxn>
                <a:cxn ang="0">
                  <a:pos x="52" y="226"/>
                </a:cxn>
                <a:cxn ang="0">
                  <a:pos x="34" y="214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2" name="Freeform 244"/>
            <p:cNvSpPr>
              <a:spLocks/>
            </p:cNvSpPr>
            <p:nvPr/>
          </p:nvSpPr>
          <p:spPr bwMode="gray">
            <a:xfrm>
              <a:off x="4291" y="2463"/>
              <a:ext cx="64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4" y="14"/>
                </a:cxn>
                <a:cxn ang="0">
                  <a:pos x="24" y="16"/>
                </a:cxn>
                <a:cxn ang="0">
                  <a:pos x="26" y="10"/>
                </a:cxn>
                <a:cxn ang="0">
                  <a:pos x="30" y="6"/>
                </a:cxn>
                <a:cxn ang="0">
                  <a:pos x="40" y="14"/>
                </a:cxn>
                <a:cxn ang="0">
                  <a:pos x="52" y="30"/>
                </a:cxn>
                <a:cxn ang="0">
                  <a:pos x="52" y="40"/>
                </a:cxn>
                <a:cxn ang="0">
                  <a:pos x="54" y="62"/>
                </a:cxn>
                <a:cxn ang="0">
                  <a:pos x="60" y="70"/>
                </a:cxn>
                <a:cxn ang="0">
                  <a:pos x="64" y="78"/>
                </a:cxn>
                <a:cxn ang="0">
                  <a:pos x="64" y="82"/>
                </a:cxn>
                <a:cxn ang="0">
                  <a:pos x="54" y="82"/>
                </a:cxn>
                <a:cxn ang="0">
                  <a:pos x="36" y="72"/>
                </a:cxn>
                <a:cxn ang="0">
                  <a:pos x="16" y="60"/>
                </a:cxn>
                <a:cxn ang="0">
                  <a:pos x="18" y="52"/>
                </a:cxn>
                <a:cxn ang="0">
                  <a:pos x="10" y="42"/>
                </a:cxn>
                <a:cxn ang="0">
                  <a:pos x="4" y="26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3" name="Freeform 245"/>
            <p:cNvSpPr>
              <a:spLocks/>
            </p:cNvSpPr>
            <p:nvPr/>
          </p:nvSpPr>
          <p:spPr bwMode="gray">
            <a:xfrm>
              <a:off x="4443" y="2459"/>
              <a:ext cx="154" cy="9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0" y="94"/>
                </a:cxn>
                <a:cxn ang="0">
                  <a:pos x="22" y="94"/>
                </a:cxn>
                <a:cxn ang="0">
                  <a:pos x="30" y="92"/>
                </a:cxn>
                <a:cxn ang="0">
                  <a:pos x="44" y="86"/>
                </a:cxn>
                <a:cxn ang="0">
                  <a:pos x="52" y="84"/>
                </a:cxn>
                <a:cxn ang="0">
                  <a:pos x="60" y="92"/>
                </a:cxn>
                <a:cxn ang="0">
                  <a:pos x="72" y="86"/>
                </a:cxn>
                <a:cxn ang="0">
                  <a:pos x="84" y="74"/>
                </a:cxn>
                <a:cxn ang="0">
                  <a:pos x="94" y="56"/>
                </a:cxn>
                <a:cxn ang="0">
                  <a:pos x="96" y="44"/>
                </a:cxn>
                <a:cxn ang="0">
                  <a:pos x="102" y="40"/>
                </a:cxn>
                <a:cxn ang="0">
                  <a:pos x="118" y="38"/>
                </a:cxn>
                <a:cxn ang="0">
                  <a:pos x="126" y="44"/>
                </a:cxn>
                <a:cxn ang="0">
                  <a:pos x="138" y="44"/>
                </a:cxn>
                <a:cxn ang="0">
                  <a:pos x="142" y="40"/>
                </a:cxn>
                <a:cxn ang="0">
                  <a:pos x="134" y="34"/>
                </a:cxn>
                <a:cxn ang="0">
                  <a:pos x="140" y="30"/>
                </a:cxn>
                <a:cxn ang="0">
                  <a:pos x="148" y="30"/>
                </a:cxn>
                <a:cxn ang="0">
                  <a:pos x="154" y="28"/>
                </a:cxn>
                <a:cxn ang="0">
                  <a:pos x="140" y="20"/>
                </a:cxn>
                <a:cxn ang="0">
                  <a:pos x="132" y="16"/>
                </a:cxn>
                <a:cxn ang="0">
                  <a:pos x="124" y="8"/>
                </a:cxn>
                <a:cxn ang="0">
                  <a:pos x="120" y="2"/>
                </a:cxn>
                <a:cxn ang="0">
                  <a:pos x="110" y="0"/>
                </a:cxn>
                <a:cxn ang="0">
                  <a:pos x="102" y="10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88" y="28"/>
                </a:cxn>
                <a:cxn ang="0">
                  <a:pos x="98" y="36"/>
                </a:cxn>
                <a:cxn ang="0">
                  <a:pos x="94" y="40"/>
                </a:cxn>
                <a:cxn ang="0">
                  <a:pos x="88" y="36"/>
                </a:cxn>
                <a:cxn ang="0">
                  <a:pos x="84" y="38"/>
                </a:cxn>
                <a:cxn ang="0">
                  <a:pos x="82" y="46"/>
                </a:cxn>
                <a:cxn ang="0">
                  <a:pos x="76" y="46"/>
                </a:cxn>
                <a:cxn ang="0">
                  <a:pos x="68" y="40"/>
                </a:cxn>
                <a:cxn ang="0">
                  <a:pos x="60" y="54"/>
                </a:cxn>
                <a:cxn ang="0">
                  <a:pos x="52" y="64"/>
                </a:cxn>
                <a:cxn ang="0">
                  <a:pos x="40" y="62"/>
                </a:cxn>
                <a:cxn ang="0">
                  <a:pos x="28" y="66"/>
                </a:cxn>
                <a:cxn ang="0">
                  <a:pos x="22" y="78"/>
                </a:cxn>
                <a:cxn ang="0">
                  <a:pos x="26" y="84"/>
                </a:cxn>
                <a:cxn ang="0">
                  <a:pos x="28" y="88"/>
                </a:cxn>
                <a:cxn ang="0">
                  <a:pos x="20" y="92"/>
                </a:cxn>
                <a:cxn ang="0">
                  <a:pos x="14" y="84"/>
                </a:cxn>
                <a:cxn ang="0">
                  <a:pos x="10" y="80"/>
                </a:cxn>
                <a:cxn ang="0">
                  <a:pos x="0" y="84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4" name="Freeform 246"/>
            <p:cNvSpPr>
              <a:spLocks/>
            </p:cNvSpPr>
            <p:nvPr/>
          </p:nvSpPr>
          <p:spPr bwMode="gray">
            <a:xfrm>
              <a:off x="4429" y="2497"/>
              <a:ext cx="160" cy="134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24" y="56"/>
                </a:cxn>
                <a:cxn ang="0">
                  <a:pos x="36" y="56"/>
                </a:cxn>
                <a:cxn ang="0">
                  <a:pos x="44" y="54"/>
                </a:cxn>
                <a:cxn ang="0">
                  <a:pos x="66" y="46"/>
                </a:cxn>
                <a:cxn ang="0">
                  <a:pos x="74" y="54"/>
                </a:cxn>
                <a:cxn ang="0">
                  <a:pos x="86" y="48"/>
                </a:cxn>
                <a:cxn ang="0">
                  <a:pos x="98" y="36"/>
                </a:cxn>
                <a:cxn ang="0">
                  <a:pos x="108" y="18"/>
                </a:cxn>
                <a:cxn ang="0">
                  <a:pos x="110" y="6"/>
                </a:cxn>
                <a:cxn ang="0">
                  <a:pos x="116" y="2"/>
                </a:cxn>
                <a:cxn ang="0">
                  <a:pos x="132" y="0"/>
                </a:cxn>
                <a:cxn ang="0">
                  <a:pos x="140" y="6"/>
                </a:cxn>
                <a:cxn ang="0">
                  <a:pos x="138" y="14"/>
                </a:cxn>
                <a:cxn ang="0">
                  <a:pos x="132" y="16"/>
                </a:cxn>
                <a:cxn ang="0">
                  <a:pos x="140" y="26"/>
                </a:cxn>
                <a:cxn ang="0">
                  <a:pos x="146" y="42"/>
                </a:cxn>
                <a:cxn ang="0">
                  <a:pos x="150" y="48"/>
                </a:cxn>
                <a:cxn ang="0">
                  <a:pos x="160" y="56"/>
                </a:cxn>
                <a:cxn ang="0">
                  <a:pos x="156" y="60"/>
                </a:cxn>
                <a:cxn ang="0">
                  <a:pos x="144" y="58"/>
                </a:cxn>
                <a:cxn ang="0">
                  <a:pos x="138" y="64"/>
                </a:cxn>
                <a:cxn ang="0">
                  <a:pos x="136" y="84"/>
                </a:cxn>
                <a:cxn ang="0">
                  <a:pos x="120" y="96"/>
                </a:cxn>
                <a:cxn ang="0">
                  <a:pos x="122" y="112"/>
                </a:cxn>
                <a:cxn ang="0">
                  <a:pos x="120" y="118"/>
                </a:cxn>
                <a:cxn ang="0">
                  <a:pos x="118" y="134"/>
                </a:cxn>
                <a:cxn ang="0">
                  <a:pos x="94" y="132"/>
                </a:cxn>
                <a:cxn ang="0">
                  <a:pos x="92" y="124"/>
                </a:cxn>
                <a:cxn ang="0">
                  <a:pos x="64" y="120"/>
                </a:cxn>
                <a:cxn ang="0">
                  <a:pos x="60" y="126"/>
                </a:cxn>
                <a:cxn ang="0">
                  <a:pos x="46" y="124"/>
                </a:cxn>
                <a:cxn ang="0">
                  <a:pos x="44" y="116"/>
                </a:cxn>
                <a:cxn ang="0">
                  <a:pos x="24" y="116"/>
                </a:cxn>
                <a:cxn ang="0">
                  <a:pos x="20" y="96"/>
                </a:cxn>
                <a:cxn ang="0">
                  <a:pos x="12" y="86"/>
                </a:cxn>
                <a:cxn ang="0">
                  <a:pos x="2" y="66"/>
                </a:cxn>
                <a:cxn ang="0">
                  <a:pos x="0" y="54"/>
                </a:cxn>
                <a:cxn ang="0">
                  <a:pos x="6" y="46"/>
                </a:cxn>
                <a:cxn ang="0">
                  <a:pos x="14" y="46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5" name="Freeform 247"/>
            <p:cNvSpPr>
              <a:spLocks/>
            </p:cNvSpPr>
            <p:nvPr/>
          </p:nvSpPr>
          <p:spPr bwMode="gray">
            <a:xfrm>
              <a:off x="4211" y="2483"/>
              <a:ext cx="172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"/>
                </a:cxn>
                <a:cxn ang="0">
                  <a:pos x="38" y="4"/>
                </a:cxn>
                <a:cxn ang="0">
                  <a:pos x="48" y="18"/>
                </a:cxn>
                <a:cxn ang="0">
                  <a:pos x="60" y="28"/>
                </a:cxn>
                <a:cxn ang="0">
                  <a:pos x="72" y="36"/>
                </a:cxn>
                <a:cxn ang="0">
                  <a:pos x="84" y="50"/>
                </a:cxn>
                <a:cxn ang="0">
                  <a:pos x="96" y="54"/>
                </a:cxn>
                <a:cxn ang="0">
                  <a:pos x="108" y="64"/>
                </a:cxn>
                <a:cxn ang="0">
                  <a:pos x="122" y="78"/>
                </a:cxn>
                <a:cxn ang="0">
                  <a:pos x="134" y="84"/>
                </a:cxn>
                <a:cxn ang="0">
                  <a:pos x="134" y="96"/>
                </a:cxn>
                <a:cxn ang="0">
                  <a:pos x="136" y="102"/>
                </a:cxn>
                <a:cxn ang="0">
                  <a:pos x="144" y="104"/>
                </a:cxn>
                <a:cxn ang="0">
                  <a:pos x="152" y="116"/>
                </a:cxn>
                <a:cxn ang="0">
                  <a:pos x="152" y="124"/>
                </a:cxn>
                <a:cxn ang="0">
                  <a:pos x="150" y="130"/>
                </a:cxn>
                <a:cxn ang="0">
                  <a:pos x="160" y="124"/>
                </a:cxn>
                <a:cxn ang="0">
                  <a:pos x="172" y="130"/>
                </a:cxn>
                <a:cxn ang="0">
                  <a:pos x="172" y="156"/>
                </a:cxn>
                <a:cxn ang="0">
                  <a:pos x="170" y="176"/>
                </a:cxn>
                <a:cxn ang="0">
                  <a:pos x="160" y="174"/>
                </a:cxn>
                <a:cxn ang="0">
                  <a:pos x="152" y="176"/>
                </a:cxn>
                <a:cxn ang="0">
                  <a:pos x="142" y="174"/>
                </a:cxn>
                <a:cxn ang="0">
                  <a:pos x="96" y="128"/>
                </a:cxn>
                <a:cxn ang="0">
                  <a:pos x="90" y="120"/>
                </a:cxn>
                <a:cxn ang="0">
                  <a:pos x="86" y="106"/>
                </a:cxn>
                <a:cxn ang="0">
                  <a:pos x="64" y="80"/>
                </a:cxn>
                <a:cxn ang="0">
                  <a:pos x="60" y="70"/>
                </a:cxn>
                <a:cxn ang="0">
                  <a:pos x="60" y="62"/>
                </a:cxn>
                <a:cxn ang="0">
                  <a:pos x="46" y="50"/>
                </a:cxn>
                <a:cxn ang="0">
                  <a:pos x="38" y="50"/>
                </a:cxn>
                <a:cxn ang="0">
                  <a:pos x="38" y="42"/>
                </a:cxn>
                <a:cxn ang="0">
                  <a:pos x="20" y="22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6" name="Freeform 248"/>
            <p:cNvSpPr>
              <a:spLocks/>
            </p:cNvSpPr>
            <p:nvPr/>
          </p:nvSpPr>
          <p:spPr bwMode="gray">
            <a:xfrm>
              <a:off x="4407" y="2609"/>
              <a:ext cx="16" cy="1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6" y="4"/>
                </a:cxn>
                <a:cxn ang="0">
                  <a:pos x="14" y="12"/>
                </a:cxn>
                <a:cxn ang="0">
                  <a:pos x="6" y="14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7" name="Freeform 249"/>
            <p:cNvSpPr>
              <a:spLocks/>
            </p:cNvSpPr>
            <p:nvPr/>
          </p:nvSpPr>
          <p:spPr bwMode="gray">
            <a:xfrm>
              <a:off x="4373" y="2593"/>
              <a:ext cx="2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8" y="16"/>
                </a:cxn>
                <a:cxn ang="0">
                  <a:pos x="24" y="18"/>
                </a:cxn>
                <a:cxn ang="0">
                  <a:pos x="26" y="26"/>
                </a:cxn>
                <a:cxn ang="0">
                  <a:pos x="20" y="28"/>
                </a:cxn>
                <a:cxn ang="0">
                  <a:pos x="14" y="24"/>
                </a:cxn>
                <a:cxn ang="0">
                  <a:pos x="12" y="16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8" name="Freeform 250"/>
            <p:cNvSpPr>
              <a:spLocks/>
            </p:cNvSpPr>
            <p:nvPr/>
          </p:nvSpPr>
          <p:spPr bwMode="gray">
            <a:xfrm>
              <a:off x="4377" y="2665"/>
              <a:ext cx="158" cy="4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28" y="0"/>
                </a:cxn>
                <a:cxn ang="0">
                  <a:pos x="46" y="10"/>
                </a:cxn>
                <a:cxn ang="0">
                  <a:pos x="56" y="14"/>
                </a:cxn>
                <a:cxn ang="0">
                  <a:pos x="74" y="14"/>
                </a:cxn>
                <a:cxn ang="0">
                  <a:pos x="84" y="10"/>
                </a:cxn>
                <a:cxn ang="0">
                  <a:pos x="100" y="10"/>
                </a:cxn>
                <a:cxn ang="0">
                  <a:pos x="112" y="18"/>
                </a:cxn>
                <a:cxn ang="0">
                  <a:pos x="114" y="24"/>
                </a:cxn>
                <a:cxn ang="0">
                  <a:pos x="134" y="26"/>
                </a:cxn>
                <a:cxn ang="0">
                  <a:pos x="142" y="26"/>
                </a:cxn>
                <a:cxn ang="0">
                  <a:pos x="144" y="32"/>
                </a:cxn>
                <a:cxn ang="0">
                  <a:pos x="154" y="36"/>
                </a:cxn>
                <a:cxn ang="0">
                  <a:pos x="158" y="42"/>
                </a:cxn>
                <a:cxn ang="0">
                  <a:pos x="144" y="44"/>
                </a:cxn>
                <a:cxn ang="0">
                  <a:pos x="126" y="40"/>
                </a:cxn>
                <a:cxn ang="0">
                  <a:pos x="116" y="38"/>
                </a:cxn>
                <a:cxn ang="0">
                  <a:pos x="108" y="38"/>
                </a:cxn>
                <a:cxn ang="0">
                  <a:pos x="78" y="36"/>
                </a:cxn>
                <a:cxn ang="0">
                  <a:pos x="68" y="28"/>
                </a:cxn>
                <a:cxn ang="0">
                  <a:pos x="36" y="28"/>
                </a:cxn>
                <a:cxn ang="0">
                  <a:pos x="26" y="24"/>
                </a:cxn>
                <a:cxn ang="0">
                  <a:pos x="14" y="20"/>
                </a:cxn>
                <a:cxn ang="0">
                  <a:pos x="10" y="16"/>
                </a:cxn>
                <a:cxn ang="0">
                  <a:pos x="0" y="10"/>
                </a:cxn>
                <a:cxn ang="0">
                  <a:pos x="8" y="2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9" name="Freeform 251"/>
            <p:cNvSpPr>
              <a:spLocks/>
            </p:cNvSpPr>
            <p:nvPr/>
          </p:nvSpPr>
          <p:spPr bwMode="gray">
            <a:xfrm>
              <a:off x="4665" y="2699"/>
              <a:ext cx="5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" y="28"/>
                </a:cxn>
                <a:cxn ang="0">
                  <a:pos x="30" y="18"/>
                </a:cxn>
                <a:cxn ang="0">
                  <a:pos x="54" y="8"/>
                </a:cxn>
                <a:cxn ang="0">
                  <a:pos x="56" y="2"/>
                </a:cxn>
                <a:cxn ang="0">
                  <a:pos x="38" y="0"/>
                </a:cxn>
                <a:cxn ang="0">
                  <a:pos x="24" y="8"/>
                </a:cxn>
                <a:cxn ang="0">
                  <a:pos x="14" y="16"/>
                </a:cxn>
                <a:cxn ang="0">
                  <a:pos x="8" y="18"/>
                </a:cxn>
                <a:cxn ang="0">
                  <a:pos x="2" y="22"/>
                </a:cxn>
                <a:cxn ang="0">
                  <a:pos x="0" y="36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0" name="Freeform 252"/>
            <p:cNvSpPr>
              <a:spLocks/>
            </p:cNvSpPr>
            <p:nvPr/>
          </p:nvSpPr>
          <p:spPr bwMode="gray">
            <a:xfrm>
              <a:off x="4591" y="2717"/>
              <a:ext cx="30" cy="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0"/>
                </a:cxn>
                <a:cxn ang="0">
                  <a:pos x="24" y="6"/>
                </a:cxn>
                <a:cxn ang="0">
                  <a:pos x="30" y="12"/>
                </a:cxn>
                <a:cxn ang="0">
                  <a:pos x="26" y="16"/>
                </a:cxn>
                <a:cxn ang="0">
                  <a:pos x="1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1" name="Freeform 253"/>
            <p:cNvSpPr>
              <a:spLocks/>
            </p:cNvSpPr>
            <p:nvPr/>
          </p:nvSpPr>
          <p:spPr bwMode="gray">
            <a:xfrm>
              <a:off x="4605" y="2699"/>
              <a:ext cx="38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8" y="10"/>
                </a:cxn>
                <a:cxn ang="0">
                  <a:pos x="38" y="10"/>
                </a:cxn>
                <a:cxn ang="0">
                  <a:pos x="38" y="4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0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2" name="Freeform 254"/>
            <p:cNvSpPr>
              <a:spLocks/>
            </p:cNvSpPr>
            <p:nvPr/>
          </p:nvSpPr>
          <p:spPr bwMode="gray">
            <a:xfrm>
              <a:off x="4575" y="2699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"/>
                </a:cxn>
                <a:cxn ang="0">
                  <a:pos x="20" y="10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3" name="Freeform 255"/>
            <p:cNvSpPr>
              <a:spLocks/>
            </p:cNvSpPr>
            <p:nvPr/>
          </p:nvSpPr>
          <p:spPr bwMode="gray">
            <a:xfrm>
              <a:off x="4543" y="2699"/>
              <a:ext cx="2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2"/>
                </a:cxn>
                <a:cxn ang="0">
                  <a:pos x="26" y="4"/>
                </a:cxn>
                <a:cxn ang="0">
                  <a:pos x="26" y="10"/>
                </a:cxn>
                <a:cxn ang="0">
                  <a:pos x="24" y="18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4" name="Freeform 256"/>
            <p:cNvSpPr>
              <a:spLocks/>
            </p:cNvSpPr>
            <p:nvPr/>
          </p:nvSpPr>
          <p:spPr bwMode="gray">
            <a:xfrm>
              <a:off x="4589" y="2541"/>
              <a:ext cx="98" cy="118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2" y="26"/>
                </a:cxn>
                <a:cxn ang="0">
                  <a:pos x="20" y="14"/>
                </a:cxn>
                <a:cxn ang="0">
                  <a:pos x="32" y="8"/>
                </a:cxn>
                <a:cxn ang="0">
                  <a:pos x="48" y="10"/>
                </a:cxn>
                <a:cxn ang="0">
                  <a:pos x="58" y="14"/>
                </a:cxn>
                <a:cxn ang="0">
                  <a:pos x="74" y="14"/>
                </a:cxn>
                <a:cxn ang="0">
                  <a:pos x="84" y="12"/>
                </a:cxn>
                <a:cxn ang="0">
                  <a:pos x="90" y="8"/>
                </a:cxn>
                <a:cxn ang="0">
                  <a:pos x="98" y="0"/>
                </a:cxn>
                <a:cxn ang="0">
                  <a:pos x="98" y="8"/>
                </a:cxn>
                <a:cxn ang="0">
                  <a:pos x="88" y="20"/>
                </a:cxn>
                <a:cxn ang="0">
                  <a:pos x="80" y="26"/>
                </a:cxn>
                <a:cxn ang="0">
                  <a:pos x="56" y="22"/>
                </a:cxn>
                <a:cxn ang="0">
                  <a:pos x="42" y="20"/>
                </a:cxn>
                <a:cxn ang="0">
                  <a:pos x="30" y="20"/>
                </a:cxn>
                <a:cxn ang="0">
                  <a:pos x="24" y="20"/>
                </a:cxn>
                <a:cxn ang="0">
                  <a:pos x="18" y="26"/>
                </a:cxn>
                <a:cxn ang="0">
                  <a:pos x="18" y="36"/>
                </a:cxn>
                <a:cxn ang="0">
                  <a:pos x="22" y="42"/>
                </a:cxn>
                <a:cxn ang="0">
                  <a:pos x="26" y="46"/>
                </a:cxn>
                <a:cxn ang="0">
                  <a:pos x="28" y="50"/>
                </a:cxn>
                <a:cxn ang="0">
                  <a:pos x="32" y="52"/>
                </a:cxn>
                <a:cxn ang="0">
                  <a:pos x="38" y="44"/>
                </a:cxn>
                <a:cxn ang="0">
                  <a:pos x="42" y="42"/>
                </a:cxn>
                <a:cxn ang="0">
                  <a:pos x="52" y="44"/>
                </a:cxn>
                <a:cxn ang="0">
                  <a:pos x="60" y="40"/>
                </a:cxn>
                <a:cxn ang="0">
                  <a:pos x="70" y="40"/>
                </a:cxn>
                <a:cxn ang="0">
                  <a:pos x="68" y="46"/>
                </a:cxn>
                <a:cxn ang="0">
                  <a:pos x="56" y="48"/>
                </a:cxn>
                <a:cxn ang="0">
                  <a:pos x="50" y="54"/>
                </a:cxn>
                <a:cxn ang="0">
                  <a:pos x="44" y="60"/>
                </a:cxn>
                <a:cxn ang="0">
                  <a:pos x="44" y="62"/>
                </a:cxn>
                <a:cxn ang="0">
                  <a:pos x="48" y="68"/>
                </a:cxn>
                <a:cxn ang="0">
                  <a:pos x="54" y="80"/>
                </a:cxn>
                <a:cxn ang="0">
                  <a:pos x="54" y="84"/>
                </a:cxn>
                <a:cxn ang="0">
                  <a:pos x="56" y="92"/>
                </a:cxn>
                <a:cxn ang="0">
                  <a:pos x="62" y="96"/>
                </a:cxn>
                <a:cxn ang="0">
                  <a:pos x="54" y="100"/>
                </a:cxn>
                <a:cxn ang="0">
                  <a:pos x="46" y="98"/>
                </a:cxn>
                <a:cxn ang="0">
                  <a:pos x="44" y="104"/>
                </a:cxn>
                <a:cxn ang="0">
                  <a:pos x="38" y="94"/>
                </a:cxn>
                <a:cxn ang="0">
                  <a:pos x="34" y="84"/>
                </a:cxn>
                <a:cxn ang="0">
                  <a:pos x="32" y="70"/>
                </a:cxn>
                <a:cxn ang="0">
                  <a:pos x="24" y="70"/>
                </a:cxn>
                <a:cxn ang="0">
                  <a:pos x="22" y="76"/>
                </a:cxn>
                <a:cxn ang="0">
                  <a:pos x="24" y="92"/>
                </a:cxn>
                <a:cxn ang="0">
                  <a:pos x="24" y="98"/>
                </a:cxn>
                <a:cxn ang="0">
                  <a:pos x="24" y="112"/>
                </a:cxn>
                <a:cxn ang="0">
                  <a:pos x="22" y="118"/>
                </a:cxn>
                <a:cxn ang="0">
                  <a:pos x="10" y="116"/>
                </a:cxn>
                <a:cxn ang="0">
                  <a:pos x="10" y="102"/>
                </a:cxn>
                <a:cxn ang="0">
                  <a:pos x="12" y="90"/>
                </a:cxn>
                <a:cxn ang="0">
                  <a:pos x="10" y="84"/>
                </a:cxn>
                <a:cxn ang="0">
                  <a:pos x="0" y="80"/>
                </a:cxn>
                <a:cxn ang="0">
                  <a:pos x="0" y="68"/>
                </a:cxn>
                <a:cxn ang="0">
                  <a:pos x="4" y="58"/>
                </a:cxn>
                <a:cxn ang="0">
                  <a:pos x="8" y="42"/>
                </a:cxn>
                <a:cxn ang="0">
                  <a:pos x="12" y="36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5" name="Freeform 257"/>
            <p:cNvSpPr>
              <a:spLocks/>
            </p:cNvSpPr>
            <p:nvPr/>
          </p:nvSpPr>
          <p:spPr bwMode="gray">
            <a:xfrm>
              <a:off x="4777" y="2577"/>
              <a:ext cx="162" cy="13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8" y="2"/>
                </a:cxn>
                <a:cxn ang="0">
                  <a:pos x="56" y="10"/>
                </a:cxn>
                <a:cxn ang="0">
                  <a:pos x="54" y="22"/>
                </a:cxn>
                <a:cxn ang="0">
                  <a:pos x="54" y="30"/>
                </a:cxn>
                <a:cxn ang="0">
                  <a:pos x="60" y="34"/>
                </a:cxn>
                <a:cxn ang="0">
                  <a:pos x="62" y="42"/>
                </a:cxn>
                <a:cxn ang="0">
                  <a:pos x="70" y="44"/>
                </a:cxn>
                <a:cxn ang="0">
                  <a:pos x="80" y="42"/>
                </a:cxn>
                <a:cxn ang="0">
                  <a:pos x="86" y="32"/>
                </a:cxn>
                <a:cxn ang="0">
                  <a:pos x="94" y="26"/>
                </a:cxn>
                <a:cxn ang="0">
                  <a:pos x="104" y="22"/>
                </a:cxn>
                <a:cxn ang="0">
                  <a:pos x="110" y="16"/>
                </a:cxn>
                <a:cxn ang="0">
                  <a:pos x="128" y="22"/>
                </a:cxn>
                <a:cxn ang="0">
                  <a:pos x="142" y="26"/>
                </a:cxn>
                <a:cxn ang="0">
                  <a:pos x="158" y="32"/>
                </a:cxn>
                <a:cxn ang="0">
                  <a:pos x="162" y="34"/>
                </a:cxn>
                <a:cxn ang="0">
                  <a:pos x="162" y="136"/>
                </a:cxn>
                <a:cxn ang="0">
                  <a:pos x="148" y="124"/>
                </a:cxn>
                <a:cxn ang="0">
                  <a:pos x="138" y="120"/>
                </a:cxn>
                <a:cxn ang="0">
                  <a:pos x="130" y="120"/>
                </a:cxn>
                <a:cxn ang="0">
                  <a:pos x="124" y="124"/>
                </a:cxn>
                <a:cxn ang="0">
                  <a:pos x="110" y="126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6" y="112"/>
                </a:cxn>
                <a:cxn ang="0">
                  <a:pos x="124" y="110"/>
                </a:cxn>
                <a:cxn ang="0">
                  <a:pos x="126" y="98"/>
                </a:cxn>
                <a:cxn ang="0">
                  <a:pos x="122" y="90"/>
                </a:cxn>
                <a:cxn ang="0">
                  <a:pos x="112" y="80"/>
                </a:cxn>
                <a:cxn ang="0">
                  <a:pos x="90" y="68"/>
                </a:cxn>
                <a:cxn ang="0">
                  <a:pos x="66" y="62"/>
                </a:cxn>
                <a:cxn ang="0">
                  <a:pos x="60" y="56"/>
                </a:cxn>
                <a:cxn ang="0">
                  <a:pos x="54" y="54"/>
                </a:cxn>
                <a:cxn ang="0">
                  <a:pos x="48" y="40"/>
                </a:cxn>
                <a:cxn ang="0">
                  <a:pos x="42" y="42"/>
                </a:cxn>
                <a:cxn ang="0">
                  <a:pos x="42" y="48"/>
                </a:cxn>
                <a:cxn ang="0">
                  <a:pos x="42" y="58"/>
                </a:cxn>
                <a:cxn ang="0">
                  <a:pos x="32" y="56"/>
                </a:cxn>
                <a:cxn ang="0">
                  <a:pos x="32" y="46"/>
                </a:cxn>
                <a:cxn ang="0">
                  <a:pos x="30" y="40"/>
                </a:cxn>
                <a:cxn ang="0">
                  <a:pos x="20" y="38"/>
                </a:cxn>
                <a:cxn ang="0">
                  <a:pos x="30" y="32"/>
                </a:cxn>
                <a:cxn ang="0">
                  <a:pos x="42" y="34"/>
                </a:cxn>
                <a:cxn ang="0">
                  <a:pos x="50" y="32"/>
                </a:cxn>
                <a:cxn ang="0">
                  <a:pos x="46" y="24"/>
                </a:cxn>
                <a:cxn ang="0">
                  <a:pos x="30" y="24"/>
                </a:cxn>
                <a:cxn ang="0">
                  <a:pos x="20" y="26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0" y="14"/>
                </a:cxn>
                <a:cxn ang="0">
                  <a:pos x="2" y="8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6" name="Freeform 258"/>
            <p:cNvSpPr>
              <a:spLocks/>
            </p:cNvSpPr>
            <p:nvPr/>
          </p:nvSpPr>
          <p:spPr bwMode="gray">
            <a:xfrm>
              <a:off x="4731" y="2613"/>
              <a:ext cx="48" cy="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48" y="10"/>
                </a:cxn>
                <a:cxn ang="0">
                  <a:pos x="46" y="16"/>
                </a:cxn>
                <a:cxn ang="0">
                  <a:pos x="34" y="12"/>
                </a:cxn>
                <a:cxn ang="0">
                  <a:pos x="24" y="10"/>
                </a:cxn>
                <a:cxn ang="0">
                  <a:pos x="12" y="10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2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7" name="Freeform 259"/>
            <p:cNvSpPr>
              <a:spLocks/>
            </p:cNvSpPr>
            <p:nvPr/>
          </p:nvSpPr>
          <p:spPr bwMode="gray">
            <a:xfrm>
              <a:off x="4705" y="2619"/>
              <a:ext cx="18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8" y="4"/>
                </a:cxn>
                <a:cxn ang="0">
                  <a:pos x="14" y="10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8" name="Freeform 260"/>
            <p:cNvSpPr>
              <a:spLocks/>
            </p:cNvSpPr>
            <p:nvPr/>
          </p:nvSpPr>
          <p:spPr bwMode="gray">
            <a:xfrm>
              <a:off x="4725" y="2537"/>
              <a:ext cx="2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2" y="14"/>
                </a:cxn>
                <a:cxn ang="0">
                  <a:pos x="16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8" y="26"/>
                </a:cxn>
                <a:cxn ang="0">
                  <a:pos x="8" y="30"/>
                </a:cxn>
                <a:cxn ang="0">
                  <a:pos x="10" y="38"/>
                </a:cxn>
                <a:cxn ang="0">
                  <a:pos x="16" y="44"/>
                </a:cxn>
                <a:cxn ang="0">
                  <a:pos x="18" y="46"/>
                </a:cxn>
                <a:cxn ang="0">
                  <a:pos x="18" y="48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8" y="48"/>
                </a:cxn>
                <a:cxn ang="0">
                  <a:pos x="6" y="46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9" name="Freeform 261"/>
            <p:cNvSpPr>
              <a:spLocks/>
            </p:cNvSpPr>
            <p:nvPr/>
          </p:nvSpPr>
          <p:spPr bwMode="gray">
            <a:xfrm>
              <a:off x="4939" y="2611"/>
              <a:ext cx="154" cy="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2" y="10"/>
                </a:cxn>
                <a:cxn ang="0">
                  <a:pos x="50" y="18"/>
                </a:cxn>
                <a:cxn ang="0">
                  <a:pos x="66" y="28"/>
                </a:cxn>
                <a:cxn ang="0">
                  <a:pos x="74" y="38"/>
                </a:cxn>
                <a:cxn ang="0">
                  <a:pos x="84" y="44"/>
                </a:cxn>
                <a:cxn ang="0">
                  <a:pos x="100" y="52"/>
                </a:cxn>
                <a:cxn ang="0">
                  <a:pos x="108" y="58"/>
                </a:cxn>
                <a:cxn ang="0">
                  <a:pos x="108" y="62"/>
                </a:cxn>
                <a:cxn ang="0">
                  <a:pos x="110" y="64"/>
                </a:cxn>
                <a:cxn ang="0">
                  <a:pos x="108" y="66"/>
                </a:cxn>
                <a:cxn ang="0">
                  <a:pos x="94" y="66"/>
                </a:cxn>
                <a:cxn ang="0">
                  <a:pos x="100" y="72"/>
                </a:cxn>
                <a:cxn ang="0">
                  <a:pos x="110" y="86"/>
                </a:cxn>
                <a:cxn ang="0">
                  <a:pos x="124" y="102"/>
                </a:cxn>
                <a:cxn ang="0">
                  <a:pos x="130" y="106"/>
                </a:cxn>
                <a:cxn ang="0">
                  <a:pos x="138" y="114"/>
                </a:cxn>
                <a:cxn ang="0">
                  <a:pos x="154" y="124"/>
                </a:cxn>
                <a:cxn ang="0">
                  <a:pos x="152" y="130"/>
                </a:cxn>
                <a:cxn ang="0">
                  <a:pos x="136" y="122"/>
                </a:cxn>
                <a:cxn ang="0">
                  <a:pos x="124" y="120"/>
                </a:cxn>
                <a:cxn ang="0">
                  <a:pos x="104" y="118"/>
                </a:cxn>
                <a:cxn ang="0">
                  <a:pos x="94" y="106"/>
                </a:cxn>
                <a:cxn ang="0">
                  <a:pos x="84" y="92"/>
                </a:cxn>
                <a:cxn ang="0">
                  <a:pos x="72" y="84"/>
                </a:cxn>
                <a:cxn ang="0">
                  <a:pos x="60" y="76"/>
                </a:cxn>
                <a:cxn ang="0">
                  <a:pos x="46" y="70"/>
                </a:cxn>
                <a:cxn ang="0">
                  <a:pos x="46" y="80"/>
                </a:cxn>
                <a:cxn ang="0">
                  <a:pos x="42" y="86"/>
                </a:cxn>
                <a:cxn ang="0">
                  <a:pos x="28" y="88"/>
                </a:cxn>
                <a:cxn ang="0">
                  <a:pos x="30" y="96"/>
                </a:cxn>
                <a:cxn ang="0">
                  <a:pos x="38" y="100"/>
                </a:cxn>
                <a:cxn ang="0">
                  <a:pos x="32" y="106"/>
                </a:cxn>
                <a:cxn ang="0">
                  <a:pos x="18" y="102"/>
                </a:cxn>
                <a:cxn ang="0">
                  <a:pos x="8" y="102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0" name="Freeform 262"/>
            <p:cNvSpPr>
              <a:spLocks/>
            </p:cNvSpPr>
            <p:nvPr/>
          </p:nvSpPr>
          <p:spPr bwMode="gray">
            <a:xfrm>
              <a:off x="5063" y="2635"/>
              <a:ext cx="58" cy="3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4" y="22"/>
                </a:cxn>
                <a:cxn ang="0">
                  <a:pos x="34" y="22"/>
                </a:cxn>
                <a:cxn ang="0">
                  <a:pos x="40" y="16"/>
                </a:cxn>
                <a:cxn ang="0">
                  <a:pos x="50" y="6"/>
                </a:cxn>
                <a:cxn ang="0">
                  <a:pos x="56" y="0"/>
                </a:cxn>
                <a:cxn ang="0">
                  <a:pos x="58" y="10"/>
                </a:cxn>
                <a:cxn ang="0">
                  <a:pos x="54" y="18"/>
                </a:cxn>
                <a:cxn ang="0">
                  <a:pos x="46" y="22"/>
                </a:cxn>
                <a:cxn ang="0">
                  <a:pos x="38" y="28"/>
                </a:cxn>
                <a:cxn ang="0">
                  <a:pos x="32" y="34"/>
                </a:cxn>
                <a:cxn ang="0">
                  <a:pos x="20" y="36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0" y="22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1" name="Freeform 263"/>
            <p:cNvSpPr>
              <a:spLocks/>
            </p:cNvSpPr>
            <p:nvPr/>
          </p:nvSpPr>
          <p:spPr bwMode="gray">
            <a:xfrm>
              <a:off x="5155" y="2653"/>
              <a:ext cx="2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16"/>
                </a:cxn>
                <a:cxn ang="0">
                  <a:pos x="22" y="28"/>
                </a:cxn>
                <a:cxn ang="0">
                  <a:pos x="12" y="22"/>
                </a:cxn>
                <a:cxn ang="0">
                  <a:pos x="8" y="14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2" name="Freeform 264"/>
            <p:cNvSpPr>
              <a:spLocks/>
            </p:cNvSpPr>
            <p:nvPr/>
          </p:nvSpPr>
          <p:spPr bwMode="gray">
            <a:xfrm>
              <a:off x="5233" y="2717"/>
              <a:ext cx="20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3" name="Freeform 265"/>
            <p:cNvSpPr>
              <a:spLocks/>
            </p:cNvSpPr>
            <p:nvPr/>
          </p:nvSpPr>
          <p:spPr bwMode="gray">
            <a:xfrm>
              <a:off x="5249" y="2701"/>
              <a:ext cx="1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6" y="18"/>
                </a:cxn>
                <a:cxn ang="0">
                  <a:pos x="16" y="20"/>
                </a:cxn>
                <a:cxn ang="0">
                  <a:pos x="14" y="8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4" name="Freeform 266"/>
            <p:cNvSpPr>
              <a:spLocks/>
            </p:cNvSpPr>
            <p:nvPr/>
          </p:nvSpPr>
          <p:spPr bwMode="gray">
            <a:xfrm>
              <a:off x="5263" y="2733"/>
              <a:ext cx="14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5" name="Freeform 267"/>
            <p:cNvSpPr>
              <a:spLocks/>
            </p:cNvSpPr>
            <p:nvPr/>
          </p:nvSpPr>
          <p:spPr bwMode="gray">
            <a:xfrm>
              <a:off x="5307" y="2895"/>
              <a:ext cx="4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24" y="18"/>
                </a:cxn>
                <a:cxn ang="0">
                  <a:pos x="34" y="24"/>
                </a:cxn>
                <a:cxn ang="0">
                  <a:pos x="44" y="32"/>
                </a:cxn>
                <a:cxn ang="0">
                  <a:pos x="42" y="36"/>
                </a:cxn>
                <a:cxn ang="0">
                  <a:pos x="30" y="28"/>
                </a:cxn>
                <a:cxn ang="0">
                  <a:pos x="20" y="20"/>
                </a:cxn>
                <a:cxn ang="0">
                  <a:pos x="10" y="12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6" name="Freeform 268"/>
            <p:cNvSpPr>
              <a:spLocks/>
            </p:cNvSpPr>
            <p:nvPr/>
          </p:nvSpPr>
          <p:spPr bwMode="gray">
            <a:xfrm>
              <a:off x="5445" y="3135"/>
              <a:ext cx="88" cy="136"/>
            </a:xfrm>
            <a:custGeom>
              <a:avLst/>
              <a:gdLst/>
              <a:ahLst/>
              <a:cxnLst>
                <a:cxn ang="0">
                  <a:pos x="20" y="98"/>
                </a:cxn>
                <a:cxn ang="0">
                  <a:pos x="14" y="90"/>
                </a:cxn>
                <a:cxn ang="0">
                  <a:pos x="22" y="84"/>
                </a:cxn>
                <a:cxn ang="0">
                  <a:pos x="28" y="80"/>
                </a:cxn>
                <a:cxn ang="0">
                  <a:pos x="28" y="62"/>
                </a:cxn>
                <a:cxn ang="0">
                  <a:pos x="30" y="46"/>
                </a:cxn>
                <a:cxn ang="0">
                  <a:pos x="20" y="34"/>
                </a:cxn>
                <a:cxn ang="0">
                  <a:pos x="8" y="26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30" y="26"/>
                </a:cxn>
                <a:cxn ang="0">
                  <a:pos x="28" y="34"/>
                </a:cxn>
                <a:cxn ang="0">
                  <a:pos x="34" y="44"/>
                </a:cxn>
                <a:cxn ang="0">
                  <a:pos x="38" y="52"/>
                </a:cxn>
                <a:cxn ang="0">
                  <a:pos x="44" y="46"/>
                </a:cxn>
                <a:cxn ang="0">
                  <a:pos x="46" y="52"/>
                </a:cxn>
                <a:cxn ang="0">
                  <a:pos x="52" y="60"/>
                </a:cxn>
                <a:cxn ang="0">
                  <a:pos x="64" y="68"/>
                </a:cxn>
                <a:cxn ang="0">
                  <a:pos x="76" y="66"/>
                </a:cxn>
                <a:cxn ang="0">
                  <a:pos x="82" y="60"/>
                </a:cxn>
                <a:cxn ang="0">
                  <a:pos x="88" y="62"/>
                </a:cxn>
                <a:cxn ang="0">
                  <a:pos x="88" y="74"/>
                </a:cxn>
                <a:cxn ang="0">
                  <a:pos x="80" y="80"/>
                </a:cxn>
                <a:cxn ang="0">
                  <a:pos x="80" y="88"/>
                </a:cxn>
                <a:cxn ang="0">
                  <a:pos x="64" y="90"/>
                </a:cxn>
                <a:cxn ang="0">
                  <a:pos x="64" y="98"/>
                </a:cxn>
                <a:cxn ang="0">
                  <a:pos x="64" y="106"/>
                </a:cxn>
                <a:cxn ang="0">
                  <a:pos x="58" y="114"/>
                </a:cxn>
                <a:cxn ang="0">
                  <a:pos x="50" y="126"/>
                </a:cxn>
                <a:cxn ang="0">
                  <a:pos x="40" y="136"/>
                </a:cxn>
                <a:cxn ang="0">
                  <a:pos x="32" y="134"/>
                </a:cxn>
                <a:cxn ang="0">
                  <a:pos x="30" y="122"/>
                </a:cxn>
                <a:cxn ang="0">
                  <a:pos x="36" y="116"/>
                </a:cxn>
                <a:cxn ang="0">
                  <a:pos x="36" y="108"/>
                </a:cxn>
                <a:cxn ang="0">
                  <a:pos x="30" y="100"/>
                </a:cxn>
                <a:cxn ang="0">
                  <a:pos x="20" y="98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7" name="Freeform 269"/>
            <p:cNvSpPr>
              <a:spLocks/>
            </p:cNvSpPr>
            <p:nvPr/>
          </p:nvSpPr>
          <p:spPr bwMode="gray">
            <a:xfrm>
              <a:off x="5345" y="3251"/>
              <a:ext cx="122" cy="11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0" y="2"/>
                </a:cxn>
                <a:cxn ang="0">
                  <a:pos x="106" y="10"/>
                </a:cxn>
                <a:cxn ang="0">
                  <a:pos x="116" y="10"/>
                </a:cxn>
                <a:cxn ang="0">
                  <a:pos x="122" y="10"/>
                </a:cxn>
                <a:cxn ang="0">
                  <a:pos x="122" y="20"/>
                </a:cxn>
                <a:cxn ang="0">
                  <a:pos x="116" y="30"/>
                </a:cxn>
                <a:cxn ang="0">
                  <a:pos x="110" y="38"/>
                </a:cxn>
                <a:cxn ang="0">
                  <a:pos x="100" y="46"/>
                </a:cxn>
                <a:cxn ang="0">
                  <a:pos x="100" y="60"/>
                </a:cxn>
                <a:cxn ang="0">
                  <a:pos x="90" y="62"/>
                </a:cxn>
                <a:cxn ang="0">
                  <a:pos x="80" y="66"/>
                </a:cxn>
                <a:cxn ang="0">
                  <a:pos x="74" y="74"/>
                </a:cxn>
                <a:cxn ang="0">
                  <a:pos x="70" y="90"/>
                </a:cxn>
                <a:cxn ang="0">
                  <a:pos x="58" y="104"/>
                </a:cxn>
                <a:cxn ang="0">
                  <a:pos x="48" y="114"/>
                </a:cxn>
                <a:cxn ang="0">
                  <a:pos x="30" y="116"/>
                </a:cxn>
                <a:cxn ang="0">
                  <a:pos x="22" y="110"/>
                </a:cxn>
                <a:cxn ang="0">
                  <a:pos x="16" y="108"/>
                </a:cxn>
                <a:cxn ang="0">
                  <a:pos x="0" y="106"/>
                </a:cxn>
                <a:cxn ang="0">
                  <a:pos x="4" y="92"/>
                </a:cxn>
                <a:cxn ang="0">
                  <a:pos x="14" y="80"/>
                </a:cxn>
                <a:cxn ang="0">
                  <a:pos x="30" y="64"/>
                </a:cxn>
                <a:cxn ang="0">
                  <a:pos x="38" y="64"/>
                </a:cxn>
                <a:cxn ang="0">
                  <a:pos x="48" y="52"/>
                </a:cxn>
                <a:cxn ang="0">
                  <a:pos x="60" y="52"/>
                </a:cxn>
                <a:cxn ang="0">
                  <a:pos x="72" y="36"/>
                </a:cxn>
                <a:cxn ang="0">
                  <a:pos x="78" y="26"/>
                </a:cxn>
                <a:cxn ang="0">
                  <a:pos x="88" y="20"/>
                </a:cxn>
                <a:cxn ang="0">
                  <a:pos x="88" y="10"/>
                </a:cxn>
                <a:cxn ang="0">
                  <a:pos x="92" y="0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8" name="Freeform 270"/>
            <p:cNvSpPr>
              <a:spLocks/>
            </p:cNvSpPr>
            <p:nvPr/>
          </p:nvSpPr>
          <p:spPr bwMode="gray">
            <a:xfrm>
              <a:off x="4997" y="3251"/>
              <a:ext cx="58" cy="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6"/>
                </a:cxn>
                <a:cxn ang="0">
                  <a:pos x="26" y="12"/>
                </a:cxn>
                <a:cxn ang="0">
                  <a:pos x="40" y="10"/>
                </a:cxn>
                <a:cxn ang="0">
                  <a:pos x="52" y="8"/>
                </a:cxn>
                <a:cxn ang="0">
                  <a:pos x="58" y="10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52" y="42"/>
                </a:cxn>
                <a:cxn ang="0">
                  <a:pos x="48" y="46"/>
                </a:cxn>
                <a:cxn ang="0">
                  <a:pos x="42" y="46"/>
                </a:cxn>
                <a:cxn ang="0">
                  <a:pos x="40" y="50"/>
                </a:cxn>
                <a:cxn ang="0">
                  <a:pos x="32" y="58"/>
                </a:cxn>
                <a:cxn ang="0">
                  <a:pos x="24" y="56"/>
                </a:cxn>
                <a:cxn ang="0">
                  <a:pos x="16" y="48"/>
                </a:cxn>
                <a:cxn ang="0">
                  <a:pos x="10" y="40"/>
                </a:cxn>
                <a:cxn ang="0">
                  <a:pos x="12" y="26"/>
                </a:cxn>
                <a:cxn ang="0">
                  <a:pos x="8" y="18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9" name="Freeform 271"/>
            <p:cNvSpPr>
              <a:spLocks/>
            </p:cNvSpPr>
            <p:nvPr/>
          </p:nvSpPr>
          <p:spPr bwMode="gray">
            <a:xfrm>
              <a:off x="4497" y="2743"/>
              <a:ext cx="640" cy="476"/>
            </a:xfrm>
            <a:custGeom>
              <a:avLst/>
              <a:gdLst/>
              <a:ahLst/>
              <a:cxnLst>
                <a:cxn ang="0">
                  <a:pos x="308" y="18"/>
                </a:cxn>
                <a:cxn ang="0">
                  <a:pos x="308" y="4"/>
                </a:cxn>
                <a:cxn ang="0">
                  <a:pos x="340" y="18"/>
                </a:cxn>
                <a:cxn ang="0">
                  <a:pos x="362" y="22"/>
                </a:cxn>
                <a:cxn ang="0">
                  <a:pos x="372" y="30"/>
                </a:cxn>
                <a:cxn ang="0">
                  <a:pos x="352" y="54"/>
                </a:cxn>
                <a:cxn ang="0">
                  <a:pos x="372" y="78"/>
                </a:cxn>
                <a:cxn ang="0">
                  <a:pos x="416" y="102"/>
                </a:cxn>
                <a:cxn ang="0">
                  <a:pos x="450" y="84"/>
                </a:cxn>
                <a:cxn ang="0">
                  <a:pos x="456" y="22"/>
                </a:cxn>
                <a:cxn ang="0">
                  <a:pos x="470" y="6"/>
                </a:cxn>
                <a:cxn ang="0">
                  <a:pos x="484" y="54"/>
                </a:cxn>
                <a:cxn ang="0">
                  <a:pos x="510" y="72"/>
                </a:cxn>
                <a:cxn ang="0">
                  <a:pos x="522" y="102"/>
                </a:cxn>
                <a:cxn ang="0">
                  <a:pos x="532" y="134"/>
                </a:cxn>
                <a:cxn ang="0">
                  <a:pos x="568" y="162"/>
                </a:cxn>
                <a:cxn ang="0">
                  <a:pos x="582" y="188"/>
                </a:cxn>
                <a:cxn ang="0">
                  <a:pos x="612" y="214"/>
                </a:cxn>
                <a:cxn ang="0">
                  <a:pos x="634" y="254"/>
                </a:cxn>
                <a:cxn ang="0">
                  <a:pos x="640" y="300"/>
                </a:cxn>
                <a:cxn ang="0">
                  <a:pos x="624" y="358"/>
                </a:cxn>
                <a:cxn ang="0">
                  <a:pos x="596" y="402"/>
                </a:cxn>
                <a:cxn ang="0">
                  <a:pos x="582" y="450"/>
                </a:cxn>
                <a:cxn ang="0">
                  <a:pos x="550" y="452"/>
                </a:cxn>
                <a:cxn ang="0">
                  <a:pos x="532" y="474"/>
                </a:cxn>
                <a:cxn ang="0">
                  <a:pos x="516" y="468"/>
                </a:cxn>
                <a:cxn ang="0">
                  <a:pos x="500" y="460"/>
                </a:cxn>
                <a:cxn ang="0">
                  <a:pos x="462" y="464"/>
                </a:cxn>
                <a:cxn ang="0">
                  <a:pos x="430" y="452"/>
                </a:cxn>
                <a:cxn ang="0">
                  <a:pos x="418" y="424"/>
                </a:cxn>
                <a:cxn ang="0">
                  <a:pos x="400" y="408"/>
                </a:cxn>
                <a:cxn ang="0">
                  <a:pos x="390" y="402"/>
                </a:cxn>
                <a:cxn ang="0">
                  <a:pos x="392" y="382"/>
                </a:cxn>
                <a:cxn ang="0">
                  <a:pos x="382" y="376"/>
                </a:cxn>
                <a:cxn ang="0">
                  <a:pos x="360" y="402"/>
                </a:cxn>
                <a:cxn ang="0">
                  <a:pos x="340" y="372"/>
                </a:cxn>
                <a:cxn ang="0">
                  <a:pos x="298" y="350"/>
                </a:cxn>
                <a:cxn ang="0">
                  <a:pos x="228" y="356"/>
                </a:cxn>
                <a:cxn ang="0">
                  <a:pos x="172" y="372"/>
                </a:cxn>
                <a:cxn ang="0">
                  <a:pos x="108" y="386"/>
                </a:cxn>
                <a:cxn ang="0">
                  <a:pos x="80" y="406"/>
                </a:cxn>
                <a:cxn ang="0">
                  <a:pos x="30" y="394"/>
                </a:cxn>
                <a:cxn ang="0">
                  <a:pos x="40" y="356"/>
                </a:cxn>
                <a:cxn ang="0">
                  <a:pos x="30" y="310"/>
                </a:cxn>
                <a:cxn ang="0">
                  <a:pos x="4" y="254"/>
                </a:cxn>
                <a:cxn ang="0">
                  <a:pos x="10" y="254"/>
                </a:cxn>
                <a:cxn ang="0">
                  <a:pos x="12" y="238"/>
                </a:cxn>
                <a:cxn ang="0">
                  <a:pos x="12" y="188"/>
                </a:cxn>
                <a:cxn ang="0">
                  <a:pos x="24" y="178"/>
                </a:cxn>
                <a:cxn ang="0">
                  <a:pos x="62" y="158"/>
                </a:cxn>
                <a:cxn ang="0">
                  <a:pos x="122" y="144"/>
                </a:cxn>
                <a:cxn ang="0">
                  <a:pos x="146" y="98"/>
                </a:cxn>
                <a:cxn ang="0">
                  <a:pos x="164" y="102"/>
                </a:cxn>
                <a:cxn ang="0">
                  <a:pos x="176" y="88"/>
                </a:cxn>
                <a:cxn ang="0">
                  <a:pos x="192" y="66"/>
                </a:cxn>
                <a:cxn ang="0">
                  <a:pos x="220" y="48"/>
                </a:cxn>
                <a:cxn ang="0">
                  <a:pos x="242" y="66"/>
                </a:cxn>
                <a:cxn ang="0">
                  <a:pos x="256" y="52"/>
                </a:cxn>
                <a:cxn ang="0">
                  <a:pos x="282" y="24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0" name="Freeform 272"/>
            <p:cNvSpPr>
              <a:spLocks/>
            </p:cNvSpPr>
            <p:nvPr/>
          </p:nvSpPr>
          <p:spPr bwMode="gray">
            <a:xfrm>
              <a:off x="4603" y="2273"/>
              <a:ext cx="70" cy="96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14" y="64"/>
                </a:cxn>
                <a:cxn ang="0">
                  <a:pos x="16" y="76"/>
                </a:cxn>
                <a:cxn ang="0">
                  <a:pos x="24" y="78"/>
                </a:cxn>
                <a:cxn ang="0">
                  <a:pos x="30" y="72"/>
                </a:cxn>
                <a:cxn ang="0">
                  <a:pos x="38" y="74"/>
                </a:cxn>
                <a:cxn ang="0">
                  <a:pos x="40" y="82"/>
                </a:cxn>
                <a:cxn ang="0">
                  <a:pos x="48" y="80"/>
                </a:cxn>
                <a:cxn ang="0">
                  <a:pos x="52" y="84"/>
                </a:cxn>
                <a:cxn ang="0">
                  <a:pos x="62" y="90"/>
                </a:cxn>
                <a:cxn ang="0">
                  <a:pos x="66" y="96"/>
                </a:cxn>
                <a:cxn ang="0">
                  <a:pos x="70" y="90"/>
                </a:cxn>
                <a:cxn ang="0">
                  <a:pos x="62" y="84"/>
                </a:cxn>
                <a:cxn ang="0">
                  <a:pos x="62" y="78"/>
                </a:cxn>
                <a:cxn ang="0">
                  <a:pos x="58" y="72"/>
                </a:cxn>
                <a:cxn ang="0">
                  <a:pos x="50" y="72"/>
                </a:cxn>
                <a:cxn ang="0">
                  <a:pos x="46" y="68"/>
                </a:cxn>
                <a:cxn ang="0">
                  <a:pos x="40" y="70"/>
                </a:cxn>
                <a:cxn ang="0">
                  <a:pos x="32" y="66"/>
                </a:cxn>
                <a:cxn ang="0">
                  <a:pos x="28" y="62"/>
                </a:cxn>
                <a:cxn ang="0">
                  <a:pos x="26" y="54"/>
                </a:cxn>
                <a:cxn ang="0">
                  <a:pos x="28" y="42"/>
                </a:cxn>
                <a:cxn ang="0">
                  <a:pos x="34" y="40"/>
                </a:cxn>
                <a:cxn ang="0">
                  <a:pos x="40" y="26"/>
                </a:cxn>
                <a:cxn ang="0">
                  <a:pos x="38" y="14"/>
                </a:cxn>
                <a:cxn ang="0">
                  <a:pos x="38" y="4"/>
                </a:cxn>
                <a:cxn ang="0">
                  <a:pos x="28" y="2"/>
                </a:cxn>
                <a:cxn ang="0">
                  <a:pos x="12" y="0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12" y="36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4" y="58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1" name="Freeform 273"/>
            <p:cNvSpPr>
              <a:spLocks/>
            </p:cNvSpPr>
            <p:nvPr/>
          </p:nvSpPr>
          <p:spPr bwMode="gray">
            <a:xfrm>
              <a:off x="4561" y="2391"/>
              <a:ext cx="42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8" y="34"/>
                </a:cxn>
                <a:cxn ang="0">
                  <a:pos x="20" y="20"/>
                </a:cxn>
                <a:cxn ang="0">
                  <a:pos x="32" y="10"/>
                </a:cxn>
                <a:cxn ang="0">
                  <a:pos x="36" y="0"/>
                </a:cxn>
                <a:cxn ang="0">
                  <a:pos x="38" y="6"/>
                </a:cxn>
                <a:cxn ang="0">
                  <a:pos x="42" y="12"/>
                </a:cxn>
                <a:cxn ang="0">
                  <a:pos x="32" y="16"/>
                </a:cxn>
                <a:cxn ang="0">
                  <a:pos x="20" y="30"/>
                </a:cxn>
                <a:cxn ang="0">
                  <a:pos x="14" y="38"/>
                </a:cxn>
                <a:cxn ang="0">
                  <a:pos x="0" y="46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2" name="Freeform 274"/>
            <p:cNvSpPr>
              <a:spLocks/>
            </p:cNvSpPr>
            <p:nvPr/>
          </p:nvSpPr>
          <p:spPr bwMode="gray">
            <a:xfrm>
              <a:off x="4635" y="2415"/>
              <a:ext cx="74" cy="60"/>
            </a:xfrm>
            <a:custGeom>
              <a:avLst/>
              <a:gdLst/>
              <a:ahLst/>
              <a:cxnLst>
                <a:cxn ang="0">
                  <a:pos x="58" y="58"/>
                </a:cxn>
                <a:cxn ang="0">
                  <a:pos x="40" y="60"/>
                </a:cxn>
                <a:cxn ang="0">
                  <a:pos x="34" y="48"/>
                </a:cxn>
                <a:cxn ang="0">
                  <a:pos x="34" y="38"/>
                </a:cxn>
                <a:cxn ang="0">
                  <a:pos x="40" y="36"/>
                </a:cxn>
                <a:cxn ang="0">
                  <a:pos x="32" y="30"/>
                </a:cxn>
                <a:cxn ang="0">
                  <a:pos x="24" y="32"/>
                </a:cxn>
                <a:cxn ang="0">
                  <a:pos x="18" y="34"/>
                </a:cxn>
                <a:cxn ang="0">
                  <a:pos x="12" y="36"/>
                </a:cxn>
                <a:cxn ang="0">
                  <a:pos x="8" y="44"/>
                </a:cxn>
                <a:cxn ang="0">
                  <a:pos x="4" y="50"/>
                </a:cxn>
                <a:cxn ang="0">
                  <a:pos x="0" y="38"/>
                </a:cxn>
                <a:cxn ang="0">
                  <a:pos x="4" y="28"/>
                </a:cxn>
                <a:cxn ang="0">
                  <a:pos x="14" y="24"/>
                </a:cxn>
                <a:cxn ang="0">
                  <a:pos x="22" y="20"/>
                </a:cxn>
                <a:cxn ang="0">
                  <a:pos x="26" y="14"/>
                </a:cxn>
                <a:cxn ang="0">
                  <a:pos x="32" y="22"/>
                </a:cxn>
                <a:cxn ang="0">
                  <a:pos x="36" y="24"/>
                </a:cxn>
                <a:cxn ang="0">
                  <a:pos x="42" y="18"/>
                </a:cxn>
                <a:cxn ang="0">
                  <a:pos x="50" y="8"/>
                </a:cxn>
                <a:cxn ang="0">
                  <a:pos x="54" y="10"/>
                </a:cxn>
                <a:cxn ang="0">
                  <a:pos x="58" y="10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68" y="6"/>
                </a:cxn>
                <a:cxn ang="0">
                  <a:pos x="72" y="14"/>
                </a:cxn>
                <a:cxn ang="0">
                  <a:pos x="74" y="28"/>
                </a:cxn>
                <a:cxn ang="0">
                  <a:pos x="74" y="42"/>
                </a:cxn>
                <a:cxn ang="0">
                  <a:pos x="66" y="44"/>
                </a:cxn>
                <a:cxn ang="0">
                  <a:pos x="64" y="36"/>
                </a:cxn>
                <a:cxn ang="0">
                  <a:pos x="58" y="42"/>
                </a:cxn>
                <a:cxn ang="0">
                  <a:pos x="54" y="46"/>
                </a:cxn>
                <a:cxn ang="0">
                  <a:pos x="58" y="58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3" name="Freeform 275"/>
            <p:cNvSpPr>
              <a:spLocks/>
            </p:cNvSpPr>
            <p:nvPr/>
          </p:nvSpPr>
          <p:spPr bwMode="gray">
            <a:xfrm>
              <a:off x="4675" y="2369"/>
              <a:ext cx="18" cy="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0" y="18"/>
                </a:cxn>
                <a:cxn ang="0">
                  <a:pos x="4" y="12"/>
                </a:cxn>
                <a:cxn ang="0">
                  <a:pos x="0" y="4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4" name="Freeform 276"/>
            <p:cNvSpPr>
              <a:spLocks/>
            </p:cNvSpPr>
            <p:nvPr/>
          </p:nvSpPr>
          <p:spPr bwMode="gray">
            <a:xfrm>
              <a:off x="4611" y="2353"/>
              <a:ext cx="2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0" y="10"/>
                </a:cxn>
                <a:cxn ang="0">
                  <a:pos x="18" y="22"/>
                </a:cxn>
                <a:cxn ang="0">
                  <a:pos x="12" y="24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5" name="Freeform 277"/>
            <p:cNvSpPr>
              <a:spLocks/>
            </p:cNvSpPr>
            <p:nvPr/>
          </p:nvSpPr>
          <p:spPr bwMode="gray">
            <a:xfrm>
              <a:off x="4637" y="2383"/>
              <a:ext cx="2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6" y="16"/>
                </a:cxn>
                <a:cxn ang="0">
                  <a:pos x="18" y="8"/>
                </a:cxn>
                <a:cxn ang="0">
                  <a:pos x="22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0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6" name="Freeform 278"/>
            <p:cNvSpPr>
              <a:spLocks/>
            </p:cNvSpPr>
            <p:nvPr/>
          </p:nvSpPr>
          <p:spPr bwMode="gray">
            <a:xfrm>
              <a:off x="4643" y="2395"/>
              <a:ext cx="24" cy="2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26"/>
                </a:cxn>
                <a:cxn ang="0">
                  <a:pos x="14" y="28"/>
                </a:cxn>
                <a:cxn ang="0">
                  <a:pos x="14" y="16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18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7" name="Freeform 279"/>
            <p:cNvSpPr>
              <a:spLocks/>
            </p:cNvSpPr>
            <p:nvPr/>
          </p:nvSpPr>
          <p:spPr bwMode="gray">
            <a:xfrm>
              <a:off x="4607" y="2161"/>
              <a:ext cx="30" cy="54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6" y="18"/>
                </a:cxn>
                <a:cxn ang="0">
                  <a:pos x="22" y="28"/>
                </a:cxn>
                <a:cxn ang="0">
                  <a:pos x="20" y="36"/>
                </a:cxn>
                <a:cxn ang="0">
                  <a:pos x="16" y="48"/>
                </a:cxn>
                <a:cxn ang="0">
                  <a:pos x="10" y="54"/>
                </a:cxn>
                <a:cxn ang="0">
                  <a:pos x="4" y="42"/>
                </a:cxn>
                <a:cxn ang="0">
                  <a:pos x="0" y="26"/>
                </a:cxn>
                <a:cxn ang="0">
                  <a:pos x="8" y="12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30" y="4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8" name="Freeform 280"/>
            <p:cNvSpPr>
              <a:spLocks/>
            </p:cNvSpPr>
            <p:nvPr/>
          </p:nvSpPr>
          <p:spPr bwMode="gray">
            <a:xfrm>
              <a:off x="4425" y="2247"/>
              <a:ext cx="38" cy="3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8" y="2"/>
                </a:cxn>
                <a:cxn ang="0">
                  <a:pos x="34" y="8"/>
                </a:cxn>
                <a:cxn ang="0">
                  <a:pos x="30" y="14"/>
                </a:cxn>
                <a:cxn ang="0">
                  <a:pos x="30" y="24"/>
                </a:cxn>
                <a:cxn ang="0">
                  <a:pos x="22" y="26"/>
                </a:cxn>
                <a:cxn ang="0">
                  <a:pos x="16" y="30"/>
                </a:cxn>
                <a:cxn ang="0">
                  <a:pos x="6" y="28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10" y="6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9" name="Freeform 281"/>
            <p:cNvSpPr>
              <a:spLocks/>
            </p:cNvSpPr>
            <p:nvPr/>
          </p:nvSpPr>
          <p:spPr bwMode="gray">
            <a:xfrm>
              <a:off x="4921" y="1795"/>
              <a:ext cx="92" cy="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6"/>
                </a:cxn>
                <a:cxn ang="0">
                  <a:pos x="48" y="16"/>
                </a:cxn>
                <a:cxn ang="0">
                  <a:pos x="66" y="26"/>
                </a:cxn>
                <a:cxn ang="0">
                  <a:pos x="76" y="30"/>
                </a:cxn>
                <a:cxn ang="0">
                  <a:pos x="84" y="24"/>
                </a:cxn>
                <a:cxn ang="0">
                  <a:pos x="90" y="24"/>
                </a:cxn>
                <a:cxn ang="0">
                  <a:pos x="84" y="30"/>
                </a:cxn>
                <a:cxn ang="0">
                  <a:pos x="88" y="36"/>
                </a:cxn>
                <a:cxn ang="0">
                  <a:pos x="92" y="40"/>
                </a:cxn>
                <a:cxn ang="0">
                  <a:pos x="84" y="46"/>
                </a:cxn>
                <a:cxn ang="0">
                  <a:pos x="80" y="48"/>
                </a:cxn>
                <a:cxn ang="0">
                  <a:pos x="74" y="46"/>
                </a:cxn>
                <a:cxn ang="0">
                  <a:pos x="68" y="48"/>
                </a:cxn>
                <a:cxn ang="0">
                  <a:pos x="58" y="52"/>
                </a:cxn>
                <a:cxn ang="0">
                  <a:pos x="52" y="60"/>
                </a:cxn>
                <a:cxn ang="0">
                  <a:pos x="52" y="66"/>
                </a:cxn>
                <a:cxn ang="0">
                  <a:pos x="44" y="62"/>
                </a:cxn>
                <a:cxn ang="0">
                  <a:pos x="36" y="56"/>
                </a:cxn>
                <a:cxn ang="0">
                  <a:pos x="28" y="54"/>
                </a:cxn>
                <a:cxn ang="0">
                  <a:pos x="24" y="56"/>
                </a:cxn>
                <a:cxn ang="0">
                  <a:pos x="22" y="60"/>
                </a:cxn>
                <a:cxn ang="0">
                  <a:pos x="16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10" y="64"/>
                </a:cxn>
                <a:cxn ang="0">
                  <a:pos x="16" y="66"/>
                </a:cxn>
                <a:cxn ang="0">
                  <a:pos x="14" y="72"/>
                </a:cxn>
                <a:cxn ang="0">
                  <a:pos x="8" y="74"/>
                </a:cxn>
                <a:cxn ang="0">
                  <a:pos x="2" y="78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6" y="50"/>
                </a:cxn>
                <a:cxn ang="0">
                  <a:pos x="10" y="44"/>
                </a:cxn>
                <a:cxn ang="0">
                  <a:pos x="10" y="38"/>
                </a:cxn>
                <a:cxn ang="0">
                  <a:pos x="16" y="38"/>
                </a:cxn>
                <a:cxn ang="0">
                  <a:pos x="22" y="42"/>
                </a:cxn>
                <a:cxn ang="0">
                  <a:pos x="28" y="40"/>
                </a:cxn>
                <a:cxn ang="0">
                  <a:pos x="30" y="16"/>
                </a:cxn>
                <a:cxn ang="0">
                  <a:pos x="30" y="0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0" name="Freeform 282"/>
            <p:cNvSpPr>
              <a:spLocks/>
            </p:cNvSpPr>
            <p:nvPr/>
          </p:nvSpPr>
          <p:spPr bwMode="gray">
            <a:xfrm>
              <a:off x="4799" y="2003"/>
              <a:ext cx="40" cy="26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24" y="14"/>
                </a:cxn>
                <a:cxn ang="0">
                  <a:pos x="18" y="18"/>
                </a:cxn>
                <a:cxn ang="0">
                  <a:pos x="14" y="2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0" y="14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4" y="6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40" y="6"/>
                </a:cxn>
                <a:cxn ang="0">
                  <a:pos x="38" y="8"/>
                </a:cxn>
                <a:cxn ang="0">
                  <a:pos x="34" y="14"/>
                </a:cxn>
                <a:cxn ang="0">
                  <a:pos x="30" y="16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1" name="Freeform 283"/>
            <p:cNvSpPr>
              <a:spLocks/>
            </p:cNvSpPr>
            <p:nvPr/>
          </p:nvSpPr>
          <p:spPr bwMode="gray">
            <a:xfrm>
              <a:off x="4757" y="2009"/>
              <a:ext cx="38" cy="5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6"/>
                </a:cxn>
                <a:cxn ang="0">
                  <a:pos x="34" y="10"/>
                </a:cxn>
                <a:cxn ang="0">
                  <a:pos x="38" y="16"/>
                </a:cxn>
                <a:cxn ang="0">
                  <a:pos x="36" y="24"/>
                </a:cxn>
                <a:cxn ang="0">
                  <a:pos x="32" y="26"/>
                </a:cxn>
                <a:cxn ang="0">
                  <a:pos x="30" y="32"/>
                </a:cxn>
                <a:cxn ang="0">
                  <a:pos x="30" y="40"/>
                </a:cxn>
                <a:cxn ang="0">
                  <a:pos x="26" y="50"/>
                </a:cxn>
                <a:cxn ang="0">
                  <a:pos x="18" y="48"/>
                </a:cxn>
                <a:cxn ang="0">
                  <a:pos x="18" y="44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14" y="30"/>
                </a:cxn>
                <a:cxn ang="0">
                  <a:pos x="18" y="24"/>
                </a:cxn>
                <a:cxn ang="0">
                  <a:pos x="18" y="20"/>
                </a:cxn>
                <a:cxn ang="0">
                  <a:pos x="16" y="14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2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2" name="Freeform 284"/>
            <p:cNvSpPr>
              <a:spLocks/>
            </p:cNvSpPr>
            <p:nvPr/>
          </p:nvSpPr>
          <p:spPr bwMode="gray">
            <a:xfrm>
              <a:off x="4781" y="1869"/>
              <a:ext cx="174" cy="148"/>
            </a:xfrm>
            <a:custGeom>
              <a:avLst/>
              <a:gdLst/>
              <a:ahLst/>
              <a:cxnLst>
                <a:cxn ang="0">
                  <a:pos x="12" y="128"/>
                </a:cxn>
                <a:cxn ang="0">
                  <a:pos x="32" y="112"/>
                </a:cxn>
                <a:cxn ang="0">
                  <a:pos x="60" y="110"/>
                </a:cxn>
                <a:cxn ang="0">
                  <a:pos x="80" y="100"/>
                </a:cxn>
                <a:cxn ang="0">
                  <a:pos x="92" y="82"/>
                </a:cxn>
                <a:cxn ang="0">
                  <a:pos x="100" y="80"/>
                </a:cxn>
                <a:cxn ang="0">
                  <a:pos x="110" y="82"/>
                </a:cxn>
                <a:cxn ang="0">
                  <a:pos x="140" y="52"/>
                </a:cxn>
                <a:cxn ang="0">
                  <a:pos x="144" y="30"/>
                </a:cxn>
                <a:cxn ang="0">
                  <a:pos x="146" y="10"/>
                </a:cxn>
                <a:cxn ang="0">
                  <a:pos x="160" y="12"/>
                </a:cxn>
                <a:cxn ang="0">
                  <a:pos x="158" y="2"/>
                </a:cxn>
                <a:cxn ang="0">
                  <a:pos x="166" y="10"/>
                </a:cxn>
                <a:cxn ang="0">
                  <a:pos x="172" y="28"/>
                </a:cxn>
                <a:cxn ang="0">
                  <a:pos x="168" y="48"/>
                </a:cxn>
                <a:cxn ang="0">
                  <a:pos x="158" y="66"/>
                </a:cxn>
                <a:cxn ang="0">
                  <a:pos x="154" y="86"/>
                </a:cxn>
                <a:cxn ang="0">
                  <a:pos x="152" y="98"/>
                </a:cxn>
                <a:cxn ang="0">
                  <a:pos x="152" y="108"/>
                </a:cxn>
                <a:cxn ang="0">
                  <a:pos x="148" y="118"/>
                </a:cxn>
                <a:cxn ang="0">
                  <a:pos x="138" y="116"/>
                </a:cxn>
                <a:cxn ang="0">
                  <a:pos x="126" y="116"/>
                </a:cxn>
                <a:cxn ang="0">
                  <a:pos x="126" y="128"/>
                </a:cxn>
                <a:cxn ang="0">
                  <a:pos x="116" y="126"/>
                </a:cxn>
                <a:cxn ang="0">
                  <a:pos x="102" y="126"/>
                </a:cxn>
                <a:cxn ang="0">
                  <a:pos x="90" y="122"/>
                </a:cxn>
                <a:cxn ang="0">
                  <a:pos x="92" y="132"/>
                </a:cxn>
                <a:cxn ang="0">
                  <a:pos x="80" y="144"/>
                </a:cxn>
                <a:cxn ang="0">
                  <a:pos x="68" y="140"/>
                </a:cxn>
                <a:cxn ang="0">
                  <a:pos x="70" y="130"/>
                </a:cxn>
                <a:cxn ang="0">
                  <a:pos x="56" y="124"/>
                </a:cxn>
                <a:cxn ang="0">
                  <a:pos x="38" y="130"/>
                </a:cxn>
                <a:cxn ang="0">
                  <a:pos x="18" y="134"/>
                </a:cxn>
                <a:cxn ang="0">
                  <a:pos x="2" y="138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3" name="Freeform 285"/>
            <p:cNvSpPr>
              <a:spLocks/>
            </p:cNvSpPr>
            <p:nvPr/>
          </p:nvSpPr>
          <p:spPr bwMode="gray">
            <a:xfrm>
              <a:off x="4707" y="1927"/>
              <a:ext cx="50" cy="72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2" y="28"/>
                </a:cxn>
                <a:cxn ang="0">
                  <a:pos x="8" y="30"/>
                </a:cxn>
                <a:cxn ang="0">
                  <a:pos x="12" y="28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38" y="8"/>
                </a:cxn>
                <a:cxn ang="0">
                  <a:pos x="44" y="18"/>
                </a:cxn>
                <a:cxn ang="0">
                  <a:pos x="48" y="30"/>
                </a:cxn>
                <a:cxn ang="0">
                  <a:pos x="50" y="40"/>
                </a:cxn>
                <a:cxn ang="0">
                  <a:pos x="48" y="54"/>
                </a:cxn>
                <a:cxn ang="0">
                  <a:pos x="50" y="54"/>
                </a:cxn>
                <a:cxn ang="0">
                  <a:pos x="50" y="56"/>
                </a:cxn>
                <a:cxn ang="0">
                  <a:pos x="46" y="58"/>
                </a:cxn>
                <a:cxn ang="0">
                  <a:pos x="38" y="62"/>
                </a:cxn>
                <a:cxn ang="0">
                  <a:pos x="34" y="64"/>
                </a:cxn>
                <a:cxn ang="0">
                  <a:pos x="28" y="60"/>
                </a:cxn>
                <a:cxn ang="0">
                  <a:pos x="24" y="64"/>
                </a:cxn>
                <a:cxn ang="0">
                  <a:pos x="16" y="70"/>
                </a:cxn>
                <a:cxn ang="0">
                  <a:pos x="12" y="68"/>
                </a:cxn>
                <a:cxn ang="0">
                  <a:pos x="2" y="72"/>
                </a:cxn>
                <a:cxn ang="0">
                  <a:pos x="0" y="66"/>
                </a:cxn>
                <a:cxn ang="0">
                  <a:pos x="2" y="58"/>
                </a:cxn>
                <a:cxn ang="0">
                  <a:pos x="2" y="48"/>
                </a:cxn>
                <a:cxn ang="0">
                  <a:pos x="6" y="46"/>
                </a:cxn>
                <a:cxn ang="0">
                  <a:pos x="6" y="38"/>
                </a:cxn>
                <a:cxn ang="0">
                  <a:pos x="2" y="32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4" name="Freeform 286"/>
            <p:cNvSpPr>
              <a:spLocks/>
            </p:cNvSpPr>
            <p:nvPr/>
          </p:nvSpPr>
          <p:spPr bwMode="gray">
            <a:xfrm>
              <a:off x="4677" y="1843"/>
              <a:ext cx="98" cy="96"/>
            </a:xfrm>
            <a:custGeom>
              <a:avLst/>
              <a:gdLst/>
              <a:ahLst/>
              <a:cxnLst>
                <a:cxn ang="0">
                  <a:pos x="24" y="92"/>
                </a:cxn>
                <a:cxn ang="0">
                  <a:pos x="12" y="94"/>
                </a:cxn>
                <a:cxn ang="0">
                  <a:pos x="8" y="88"/>
                </a:cxn>
                <a:cxn ang="0">
                  <a:pos x="12" y="80"/>
                </a:cxn>
                <a:cxn ang="0">
                  <a:pos x="12" y="70"/>
                </a:cxn>
                <a:cxn ang="0">
                  <a:pos x="16" y="60"/>
                </a:cxn>
                <a:cxn ang="0">
                  <a:pos x="6" y="60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22" y="38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40" y="22"/>
                </a:cxn>
                <a:cxn ang="0">
                  <a:pos x="50" y="26"/>
                </a:cxn>
                <a:cxn ang="0">
                  <a:pos x="60" y="24"/>
                </a:cxn>
                <a:cxn ang="0">
                  <a:pos x="62" y="16"/>
                </a:cxn>
                <a:cxn ang="0">
                  <a:pos x="72" y="16"/>
                </a:cxn>
                <a:cxn ang="0">
                  <a:pos x="80" y="10"/>
                </a:cxn>
                <a:cxn ang="0">
                  <a:pos x="82" y="4"/>
                </a:cxn>
                <a:cxn ang="0">
                  <a:pos x="88" y="0"/>
                </a:cxn>
                <a:cxn ang="0">
                  <a:pos x="98" y="8"/>
                </a:cxn>
                <a:cxn ang="0">
                  <a:pos x="92" y="12"/>
                </a:cxn>
                <a:cxn ang="0">
                  <a:pos x="84" y="18"/>
                </a:cxn>
                <a:cxn ang="0">
                  <a:pos x="80" y="28"/>
                </a:cxn>
                <a:cxn ang="0">
                  <a:pos x="78" y="38"/>
                </a:cxn>
                <a:cxn ang="0">
                  <a:pos x="76" y="42"/>
                </a:cxn>
                <a:cxn ang="0">
                  <a:pos x="68" y="46"/>
                </a:cxn>
                <a:cxn ang="0">
                  <a:pos x="52" y="52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52" y="76"/>
                </a:cxn>
                <a:cxn ang="0">
                  <a:pos x="56" y="80"/>
                </a:cxn>
                <a:cxn ang="0">
                  <a:pos x="60" y="84"/>
                </a:cxn>
                <a:cxn ang="0">
                  <a:pos x="50" y="86"/>
                </a:cxn>
                <a:cxn ang="0">
                  <a:pos x="40" y="90"/>
                </a:cxn>
                <a:cxn ang="0">
                  <a:pos x="36" y="96"/>
                </a:cxn>
                <a:cxn ang="0">
                  <a:pos x="24" y="92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5" name="Freeform 287"/>
            <p:cNvSpPr>
              <a:spLocks/>
            </p:cNvSpPr>
            <p:nvPr/>
          </p:nvSpPr>
          <p:spPr bwMode="gray">
            <a:xfrm>
              <a:off x="3869" y="1627"/>
              <a:ext cx="972" cy="612"/>
            </a:xfrm>
            <a:custGeom>
              <a:avLst/>
              <a:gdLst/>
              <a:ahLst/>
              <a:cxnLst>
                <a:cxn ang="0">
                  <a:pos x="108" y="176"/>
                </a:cxn>
                <a:cxn ang="0">
                  <a:pos x="170" y="134"/>
                </a:cxn>
                <a:cxn ang="0">
                  <a:pos x="210" y="104"/>
                </a:cxn>
                <a:cxn ang="0">
                  <a:pos x="258" y="116"/>
                </a:cxn>
                <a:cxn ang="0">
                  <a:pos x="278" y="170"/>
                </a:cxn>
                <a:cxn ang="0">
                  <a:pos x="358" y="212"/>
                </a:cxn>
                <a:cxn ang="0">
                  <a:pos x="506" y="240"/>
                </a:cxn>
                <a:cxn ang="0">
                  <a:pos x="608" y="200"/>
                </a:cxn>
                <a:cxn ang="0">
                  <a:pos x="654" y="164"/>
                </a:cxn>
                <a:cxn ang="0">
                  <a:pos x="736" y="144"/>
                </a:cxn>
                <a:cxn ang="0">
                  <a:pos x="668" y="116"/>
                </a:cxn>
                <a:cxn ang="0">
                  <a:pos x="714" y="76"/>
                </a:cxn>
                <a:cxn ang="0">
                  <a:pos x="750" y="20"/>
                </a:cxn>
                <a:cxn ang="0">
                  <a:pos x="798" y="0"/>
                </a:cxn>
                <a:cxn ang="0">
                  <a:pos x="856" y="68"/>
                </a:cxn>
                <a:cxn ang="0">
                  <a:pos x="908" y="100"/>
                </a:cxn>
                <a:cxn ang="0">
                  <a:pos x="970" y="110"/>
                </a:cxn>
                <a:cxn ang="0">
                  <a:pos x="934" y="174"/>
                </a:cxn>
                <a:cxn ang="0">
                  <a:pos x="896" y="216"/>
                </a:cxn>
                <a:cxn ang="0">
                  <a:pos x="848" y="238"/>
                </a:cxn>
                <a:cxn ang="0">
                  <a:pos x="798" y="274"/>
                </a:cxn>
                <a:cxn ang="0">
                  <a:pos x="772" y="266"/>
                </a:cxn>
                <a:cxn ang="0">
                  <a:pos x="724" y="286"/>
                </a:cxn>
                <a:cxn ang="0">
                  <a:pos x="720" y="316"/>
                </a:cxn>
                <a:cxn ang="0">
                  <a:pos x="758" y="316"/>
                </a:cxn>
                <a:cxn ang="0">
                  <a:pos x="752" y="334"/>
                </a:cxn>
                <a:cxn ang="0">
                  <a:pos x="736" y="372"/>
                </a:cxn>
                <a:cxn ang="0">
                  <a:pos x="766" y="422"/>
                </a:cxn>
                <a:cxn ang="0">
                  <a:pos x="760" y="438"/>
                </a:cxn>
                <a:cxn ang="0">
                  <a:pos x="766" y="450"/>
                </a:cxn>
                <a:cxn ang="0">
                  <a:pos x="714" y="542"/>
                </a:cxn>
                <a:cxn ang="0">
                  <a:pos x="638" y="568"/>
                </a:cxn>
                <a:cxn ang="0">
                  <a:pos x="586" y="596"/>
                </a:cxn>
                <a:cxn ang="0">
                  <a:pos x="576" y="594"/>
                </a:cxn>
                <a:cxn ang="0">
                  <a:pos x="528" y="590"/>
                </a:cxn>
                <a:cxn ang="0">
                  <a:pos x="492" y="576"/>
                </a:cxn>
                <a:cxn ang="0">
                  <a:pos x="450" y="590"/>
                </a:cxn>
                <a:cxn ang="0">
                  <a:pos x="420" y="594"/>
                </a:cxn>
                <a:cxn ang="0">
                  <a:pos x="402" y="552"/>
                </a:cxn>
                <a:cxn ang="0">
                  <a:pos x="392" y="490"/>
                </a:cxn>
                <a:cxn ang="0">
                  <a:pos x="352" y="464"/>
                </a:cxn>
                <a:cxn ang="0">
                  <a:pos x="292" y="488"/>
                </a:cxn>
                <a:cxn ang="0">
                  <a:pos x="230" y="488"/>
                </a:cxn>
                <a:cxn ang="0">
                  <a:pos x="146" y="456"/>
                </a:cxn>
                <a:cxn ang="0">
                  <a:pos x="80" y="418"/>
                </a:cxn>
                <a:cxn ang="0">
                  <a:pos x="84" y="380"/>
                </a:cxn>
                <a:cxn ang="0">
                  <a:pos x="70" y="352"/>
                </a:cxn>
                <a:cxn ang="0">
                  <a:pos x="20" y="318"/>
                </a:cxn>
                <a:cxn ang="0">
                  <a:pos x="2" y="284"/>
                </a:cxn>
                <a:cxn ang="0">
                  <a:pos x="32" y="266"/>
                </a:cxn>
                <a:cxn ang="0">
                  <a:pos x="102" y="232"/>
                </a:cxn>
              </a:cxnLst>
              <a:rect l="0" t="0" r="r" b="b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6" name="Freeform 288"/>
            <p:cNvSpPr>
              <a:spLocks/>
            </p:cNvSpPr>
            <p:nvPr/>
          </p:nvSpPr>
          <p:spPr bwMode="gray">
            <a:xfrm>
              <a:off x="4285" y="2207"/>
              <a:ext cx="124" cy="136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20" y="14"/>
                </a:cxn>
                <a:cxn ang="0">
                  <a:pos x="24" y="18"/>
                </a:cxn>
                <a:cxn ang="0">
                  <a:pos x="32" y="18"/>
                </a:cxn>
                <a:cxn ang="0">
                  <a:pos x="34" y="10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50" y="14"/>
                </a:cxn>
                <a:cxn ang="0">
                  <a:pos x="52" y="24"/>
                </a:cxn>
                <a:cxn ang="0">
                  <a:pos x="52" y="28"/>
                </a:cxn>
                <a:cxn ang="0">
                  <a:pos x="74" y="26"/>
                </a:cxn>
                <a:cxn ang="0">
                  <a:pos x="80" y="36"/>
                </a:cxn>
                <a:cxn ang="0">
                  <a:pos x="82" y="46"/>
                </a:cxn>
                <a:cxn ang="0">
                  <a:pos x="68" y="46"/>
                </a:cxn>
                <a:cxn ang="0">
                  <a:pos x="68" y="56"/>
                </a:cxn>
                <a:cxn ang="0">
                  <a:pos x="76" y="60"/>
                </a:cxn>
                <a:cxn ang="0">
                  <a:pos x="100" y="84"/>
                </a:cxn>
                <a:cxn ang="0">
                  <a:pos x="120" y="106"/>
                </a:cxn>
                <a:cxn ang="0">
                  <a:pos x="124" y="120"/>
                </a:cxn>
                <a:cxn ang="0">
                  <a:pos x="122" y="134"/>
                </a:cxn>
                <a:cxn ang="0">
                  <a:pos x="112" y="134"/>
                </a:cxn>
                <a:cxn ang="0">
                  <a:pos x="110" y="128"/>
                </a:cxn>
                <a:cxn ang="0">
                  <a:pos x="104" y="128"/>
                </a:cxn>
                <a:cxn ang="0">
                  <a:pos x="102" y="136"/>
                </a:cxn>
                <a:cxn ang="0">
                  <a:pos x="90" y="136"/>
                </a:cxn>
                <a:cxn ang="0">
                  <a:pos x="90" y="130"/>
                </a:cxn>
                <a:cxn ang="0">
                  <a:pos x="94" y="118"/>
                </a:cxn>
                <a:cxn ang="0">
                  <a:pos x="94" y="108"/>
                </a:cxn>
                <a:cxn ang="0">
                  <a:pos x="84" y="98"/>
                </a:cxn>
                <a:cxn ang="0">
                  <a:pos x="80" y="82"/>
                </a:cxn>
                <a:cxn ang="0">
                  <a:pos x="64" y="64"/>
                </a:cxn>
                <a:cxn ang="0">
                  <a:pos x="52" y="72"/>
                </a:cxn>
                <a:cxn ang="0">
                  <a:pos x="40" y="68"/>
                </a:cxn>
                <a:cxn ang="0">
                  <a:pos x="20" y="80"/>
                </a:cxn>
                <a:cxn ang="0">
                  <a:pos x="20" y="66"/>
                </a:cxn>
                <a:cxn ang="0">
                  <a:pos x="24" y="62"/>
                </a:cxn>
                <a:cxn ang="0">
                  <a:pos x="20" y="48"/>
                </a:cxn>
                <a:cxn ang="0">
                  <a:pos x="12" y="46"/>
                </a:cxn>
                <a:cxn ang="0">
                  <a:pos x="12" y="38"/>
                </a:cxn>
                <a:cxn ang="0">
                  <a:pos x="0" y="32"/>
                </a:cxn>
                <a:cxn ang="0">
                  <a:pos x="14" y="24"/>
                </a:cxn>
                <a:cxn ang="0">
                  <a:pos x="12" y="14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7" name="Freeform 289"/>
            <p:cNvSpPr>
              <a:spLocks/>
            </p:cNvSpPr>
            <p:nvPr/>
          </p:nvSpPr>
          <p:spPr bwMode="gray">
            <a:xfrm>
              <a:off x="4097" y="1659"/>
              <a:ext cx="508" cy="208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30" y="44"/>
                </a:cxn>
                <a:cxn ang="0">
                  <a:pos x="80" y="28"/>
                </a:cxn>
                <a:cxn ang="0">
                  <a:pos x="112" y="44"/>
                </a:cxn>
                <a:cxn ang="0">
                  <a:pos x="152" y="50"/>
                </a:cxn>
                <a:cxn ang="0">
                  <a:pos x="166" y="32"/>
                </a:cxn>
                <a:cxn ang="0">
                  <a:pos x="168" y="4"/>
                </a:cxn>
                <a:cxn ang="0">
                  <a:pos x="186" y="2"/>
                </a:cxn>
                <a:cxn ang="0">
                  <a:pos x="224" y="14"/>
                </a:cxn>
                <a:cxn ang="0">
                  <a:pos x="236" y="36"/>
                </a:cxn>
                <a:cxn ang="0">
                  <a:pos x="276" y="32"/>
                </a:cxn>
                <a:cxn ang="0">
                  <a:pos x="306" y="42"/>
                </a:cxn>
                <a:cxn ang="0">
                  <a:pos x="322" y="52"/>
                </a:cxn>
                <a:cxn ang="0">
                  <a:pos x="350" y="60"/>
                </a:cxn>
                <a:cxn ang="0">
                  <a:pos x="398" y="52"/>
                </a:cxn>
                <a:cxn ang="0">
                  <a:pos x="416" y="38"/>
                </a:cxn>
                <a:cxn ang="0">
                  <a:pos x="434" y="42"/>
                </a:cxn>
                <a:cxn ang="0">
                  <a:pos x="458" y="44"/>
                </a:cxn>
                <a:cxn ang="0">
                  <a:pos x="448" y="60"/>
                </a:cxn>
                <a:cxn ang="0">
                  <a:pos x="468" y="86"/>
                </a:cxn>
                <a:cxn ang="0">
                  <a:pos x="486" y="82"/>
                </a:cxn>
                <a:cxn ang="0">
                  <a:pos x="508" y="112"/>
                </a:cxn>
                <a:cxn ang="0">
                  <a:pos x="480" y="110"/>
                </a:cxn>
                <a:cxn ang="0">
                  <a:pos x="442" y="132"/>
                </a:cxn>
                <a:cxn ang="0">
                  <a:pos x="412" y="146"/>
                </a:cxn>
                <a:cxn ang="0">
                  <a:pos x="380" y="144"/>
                </a:cxn>
                <a:cxn ang="0">
                  <a:pos x="380" y="168"/>
                </a:cxn>
                <a:cxn ang="0">
                  <a:pos x="362" y="184"/>
                </a:cxn>
                <a:cxn ang="0">
                  <a:pos x="300" y="194"/>
                </a:cxn>
                <a:cxn ang="0">
                  <a:pos x="242" y="204"/>
                </a:cxn>
                <a:cxn ang="0">
                  <a:pos x="190" y="190"/>
                </a:cxn>
                <a:cxn ang="0">
                  <a:pos x="130" y="178"/>
                </a:cxn>
                <a:cxn ang="0">
                  <a:pos x="102" y="154"/>
                </a:cxn>
                <a:cxn ang="0">
                  <a:pos x="58" y="142"/>
                </a:cxn>
                <a:cxn ang="0">
                  <a:pos x="46" y="126"/>
                </a:cxn>
                <a:cxn ang="0">
                  <a:pos x="52" y="110"/>
                </a:cxn>
                <a:cxn ang="0">
                  <a:pos x="30" y="84"/>
                </a:cxn>
                <a:cxn ang="0">
                  <a:pos x="4" y="72"/>
                </a:cxn>
              </a:cxnLst>
              <a:rect l="0" t="0" r="r" b="b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288" name="Group 324"/>
          <p:cNvGrpSpPr>
            <a:grpSpLocks/>
          </p:cNvGrpSpPr>
          <p:nvPr userDrawn="1"/>
        </p:nvGrpSpPr>
        <p:grpSpPr bwMode="auto">
          <a:xfrm>
            <a:off x="3291895" y="2888337"/>
            <a:ext cx="4633086" cy="2246164"/>
            <a:chOff x="3849688" y="3184525"/>
            <a:chExt cx="5418137" cy="2476500"/>
          </a:xfrm>
        </p:grpSpPr>
        <p:sp>
          <p:nvSpPr>
            <p:cNvPr id="289" name="Rectangle 181"/>
            <p:cNvSpPr>
              <a:spLocks noChangeArrowheads="1"/>
            </p:cNvSpPr>
            <p:nvPr/>
          </p:nvSpPr>
          <p:spPr bwMode="gray">
            <a:xfrm>
              <a:off x="6935788" y="4141788"/>
              <a:ext cx="36512" cy="3492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0" name="Rectangle 182"/>
            <p:cNvSpPr>
              <a:spLocks noChangeArrowheads="1"/>
            </p:cNvSpPr>
            <p:nvPr/>
          </p:nvSpPr>
          <p:spPr bwMode="gray">
            <a:xfrm>
              <a:off x="6813550" y="4114800"/>
              <a:ext cx="34925" cy="3651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1" name="Rectangle 183"/>
            <p:cNvSpPr>
              <a:spLocks noChangeArrowheads="1"/>
            </p:cNvSpPr>
            <p:nvPr/>
          </p:nvSpPr>
          <p:spPr bwMode="gray">
            <a:xfrm>
              <a:off x="5761038" y="3317875"/>
              <a:ext cx="36512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2" name="Rectangle 184"/>
            <p:cNvSpPr>
              <a:spLocks noChangeArrowheads="1"/>
            </p:cNvSpPr>
            <p:nvPr/>
          </p:nvSpPr>
          <p:spPr bwMode="gray">
            <a:xfrm>
              <a:off x="5657850" y="3328988"/>
              <a:ext cx="36513" cy="365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3" name="Rectangle 185"/>
            <p:cNvSpPr>
              <a:spLocks noChangeArrowheads="1"/>
            </p:cNvSpPr>
            <p:nvPr/>
          </p:nvSpPr>
          <p:spPr bwMode="gray">
            <a:xfrm>
              <a:off x="5740400" y="3368675"/>
              <a:ext cx="36513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4" name="Rectangle 186"/>
            <p:cNvSpPr>
              <a:spLocks noChangeArrowheads="1"/>
            </p:cNvSpPr>
            <p:nvPr/>
          </p:nvSpPr>
          <p:spPr bwMode="gray">
            <a:xfrm>
              <a:off x="5721350" y="3419475"/>
              <a:ext cx="36513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5" name="Rectangle 187"/>
            <p:cNvSpPr>
              <a:spLocks noChangeArrowheads="1"/>
            </p:cNvSpPr>
            <p:nvPr/>
          </p:nvSpPr>
          <p:spPr bwMode="gray">
            <a:xfrm>
              <a:off x="5980113" y="3379788"/>
              <a:ext cx="34925" cy="365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6" name="Rectangle 188"/>
            <p:cNvSpPr>
              <a:spLocks noChangeArrowheads="1"/>
            </p:cNvSpPr>
            <p:nvPr/>
          </p:nvSpPr>
          <p:spPr bwMode="gray">
            <a:xfrm>
              <a:off x="6113463" y="3308350"/>
              <a:ext cx="36512" cy="349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7" name="Rectangle 189"/>
            <p:cNvSpPr>
              <a:spLocks noChangeArrowheads="1"/>
            </p:cNvSpPr>
            <p:nvPr/>
          </p:nvSpPr>
          <p:spPr bwMode="gray">
            <a:xfrm>
              <a:off x="5792788" y="3400425"/>
              <a:ext cx="36512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8" name="Rectangle 190"/>
            <p:cNvSpPr>
              <a:spLocks noChangeArrowheads="1"/>
            </p:cNvSpPr>
            <p:nvPr/>
          </p:nvSpPr>
          <p:spPr bwMode="gray">
            <a:xfrm>
              <a:off x="5834063" y="3349625"/>
              <a:ext cx="34925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9" name="Rectangle 191"/>
            <p:cNvSpPr>
              <a:spLocks noChangeArrowheads="1"/>
            </p:cNvSpPr>
            <p:nvPr/>
          </p:nvSpPr>
          <p:spPr bwMode="gray">
            <a:xfrm>
              <a:off x="5875338" y="3400425"/>
              <a:ext cx="36512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0" name="Rectangle 192"/>
            <p:cNvSpPr>
              <a:spLocks noChangeArrowheads="1"/>
            </p:cNvSpPr>
            <p:nvPr/>
          </p:nvSpPr>
          <p:spPr bwMode="gray">
            <a:xfrm>
              <a:off x="5927725" y="3443288"/>
              <a:ext cx="34925" cy="365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1" name="Rectangle 193"/>
            <p:cNvSpPr>
              <a:spLocks noChangeArrowheads="1"/>
            </p:cNvSpPr>
            <p:nvPr/>
          </p:nvSpPr>
          <p:spPr bwMode="gray">
            <a:xfrm>
              <a:off x="6321425" y="3379788"/>
              <a:ext cx="34925" cy="365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2" name="Rectangle 194"/>
            <p:cNvSpPr>
              <a:spLocks noChangeArrowheads="1"/>
            </p:cNvSpPr>
            <p:nvPr/>
          </p:nvSpPr>
          <p:spPr bwMode="gray">
            <a:xfrm>
              <a:off x="6557963" y="3184525"/>
              <a:ext cx="36512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3" name="Rectangle 195"/>
            <p:cNvSpPr>
              <a:spLocks noChangeArrowheads="1"/>
            </p:cNvSpPr>
            <p:nvPr/>
          </p:nvSpPr>
          <p:spPr bwMode="gray">
            <a:xfrm>
              <a:off x="6267450" y="3556000"/>
              <a:ext cx="36513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4" name="Rectangle 196"/>
            <p:cNvSpPr>
              <a:spLocks noChangeArrowheads="1"/>
            </p:cNvSpPr>
            <p:nvPr/>
          </p:nvSpPr>
          <p:spPr bwMode="gray">
            <a:xfrm>
              <a:off x="5689600" y="3638550"/>
              <a:ext cx="36513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5" name="Rectangle 197"/>
            <p:cNvSpPr>
              <a:spLocks noChangeArrowheads="1"/>
            </p:cNvSpPr>
            <p:nvPr/>
          </p:nvSpPr>
          <p:spPr bwMode="gray">
            <a:xfrm>
              <a:off x="5948363" y="3617913"/>
              <a:ext cx="36512" cy="349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6" name="Rectangle 198"/>
            <p:cNvSpPr>
              <a:spLocks noChangeArrowheads="1"/>
            </p:cNvSpPr>
            <p:nvPr/>
          </p:nvSpPr>
          <p:spPr bwMode="gray">
            <a:xfrm>
              <a:off x="5875338" y="3525838"/>
              <a:ext cx="36512" cy="365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7" name="Rectangle 199"/>
            <p:cNvSpPr>
              <a:spLocks noChangeArrowheads="1"/>
            </p:cNvSpPr>
            <p:nvPr/>
          </p:nvSpPr>
          <p:spPr bwMode="gray">
            <a:xfrm>
              <a:off x="5565775" y="3670300"/>
              <a:ext cx="36513" cy="36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8" name="Rectangle 200"/>
            <p:cNvSpPr>
              <a:spLocks noChangeArrowheads="1"/>
            </p:cNvSpPr>
            <p:nvPr/>
          </p:nvSpPr>
          <p:spPr bwMode="gray">
            <a:xfrm>
              <a:off x="8024813" y="4383088"/>
              <a:ext cx="36512" cy="36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9" name="Rectangle 201"/>
            <p:cNvSpPr>
              <a:spLocks noChangeArrowheads="1"/>
            </p:cNvSpPr>
            <p:nvPr/>
          </p:nvSpPr>
          <p:spPr bwMode="gray">
            <a:xfrm>
              <a:off x="8120063" y="4681538"/>
              <a:ext cx="36512" cy="36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0" name="Rectangle 202"/>
            <p:cNvSpPr>
              <a:spLocks noChangeArrowheads="1"/>
            </p:cNvSpPr>
            <p:nvPr/>
          </p:nvSpPr>
          <p:spPr bwMode="gray">
            <a:xfrm>
              <a:off x="8388350" y="3681413"/>
              <a:ext cx="34925" cy="349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1" name="Rectangle 203"/>
            <p:cNvSpPr>
              <a:spLocks noChangeArrowheads="1"/>
            </p:cNvSpPr>
            <p:nvPr/>
          </p:nvSpPr>
          <p:spPr bwMode="gray">
            <a:xfrm>
              <a:off x="8356600" y="4144963"/>
              <a:ext cx="34925" cy="36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2" name="Rectangle 204"/>
            <p:cNvSpPr>
              <a:spLocks noChangeArrowheads="1"/>
            </p:cNvSpPr>
            <p:nvPr/>
          </p:nvSpPr>
          <p:spPr bwMode="gray">
            <a:xfrm>
              <a:off x="8502650" y="3929063"/>
              <a:ext cx="34925" cy="36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3" name="Rectangle 206"/>
            <p:cNvSpPr>
              <a:spLocks noChangeArrowheads="1"/>
            </p:cNvSpPr>
            <p:nvPr/>
          </p:nvSpPr>
          <p:spPr bwMode="gray">
            <a:xfrm>
              <a:off x="8936038" y="3803650"/>
              <a:ext cx="36512" cy="36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4" name="Rectangle 207"/>
            <p:cNvSpPr>
              <a:spLocks noChangeArrowheads="1"/>
            </p:cNvSpPr>
            <p:nvPr/>
          </p:nvSpPr>
          <p:spPr bwMode="gray">
            <a:xfrm>
              <a:off x="3849688" y="3741738"/>
              <a:ext cx="36512" cy="365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5" name="Rectangle 208"/>
            <p:cNvSpPr>
              <a:spLocks noChangeArrowheads="1"/>
            </p:cNvSpPr>
            <p:nvPr/>
          </p:nvSpPr>
          <p:spPr bwMode="gray">
            <a:xfrm>
              <a:off x="4552950" y="5313363"/>
              <a:ext cx="36513" cy="365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6" name="Rectangle 209"/>
            <p:cNvSpPr>
              <a:spLocks noChangeArrowheads="1"/>
            </p:cNvSpPr>
            <p:nvPr/>
          </p:nvSpPr>
          <p:spPr bwMode="gray">
            <a:xfrm>
              <a:off x="3911600" y="3659188"/>
              <a:ext cx="34925" cy="365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7" name="Rectangle 210"/>
            <p:cNvSpPr>
              <a:spLocks noChangeArrowheads="1"/>
            </p:cNvSpPr>
            <p:nvPr/>
          </p:nvSpPr>
          <p:spPr bwMode="gray">
            <a:xfrm>
              <a:off x="6977063" y="4106863"/>
              <a:ext cx="36512" cy="3651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8" name="Rectangle 195"/>
            <p:cNvSpPr>
              <a:spLocks noChangeArrowheads="1"/>
            </p:cNvSpPr>
            <p:nvPr/>
          </p:nvSpPr>
          <p:spPr bwMode="gray">
            <a:xfrm>
              <a:off x="6351588" y="3652838"/>
              <a:ext cx="34925" cy="365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9" name="Rectangle 201"/>
            <p:cNvSpPr>
              <a:spLocks noChangeArrowheads="1"/>
            </p:cNvSpPr>
            <p:nvPr/>
          </p:nvSpPr>
          <p:spPr bwMode="gray">
            <a:xfrm>
              <a:off x="8410575" y="5546725"/>
              <a:ext cx="36513" cy="36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0" name="Rectangle 201"/>
            <p:cNvSpPr>
              <a:spLocks noChangeArrowheads="1"/>
            </p:cNvSpPr>
            <p:nvPr/>
          </p:nvSpPr>
          <p:spPr bwMode="gray">
            <a:xfrm>
              <a:off x="9231313" y="5624513"/>
              <a:ext cx="36512" cy="36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1" name="Rectangle 199"/>
            <p:cNvSpPr>
              <a:spLocks noChangeArrowheads="1"/>
            </p:cNvSpPr>
            <p:nvPr userDrawn="1"/>
          </p:nvSpPr>
          <p:spPr bwMode="gray">
            <a:xfrm>
              <a:off x="5476875" y="3884613"/>
              <a:ext cx="36513" cy="3651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2" name="Rectangle 181"/>
            <p:cNvSpPr>
              <a:spLocks noChangeArrowheads="1"/>
            </p:cNvSpPr>
            <p:nvPr userDrawn="1"/>
          </p:nvSpPr>
          <p:spPr bwMode="gray">
            <a:xfrm>
              <a:off x="6883400" y="4097338"/>
              <a:ext cx="36513" cy="3492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sp>
        <p:nvSpPr>
          <p:cNvPr id="323" name="Rectangle 206"/>
          <p:cNvSpPr>
            <a:spLocks noChangeArrowheads="1"/>
          </p:cNvSpPr>
          <p:nvPr userDrawn="1"/>
        </p:nvSpPr>
        <p:spPr bwMode="gray">
          <a:xfrm>
            <a:off x="7433573" y="3446998"/>
            <a:ext cx="31223" cy="331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>
              <a:defRPr/>
            </a:pPr>
            <a:endParaRPr lang="en-GB" dirty="0">
              <a:solidFill>
                <a:srgbClr val="0099BA"/>
              </a:solidFill>
              <a:latin typeface="Arial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9327" y="275012"/>
            <a:ext cx="8237202" cy="11432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/>
          <a:lstStyle>
            <a:lvl1pPr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GB"/>
              <a:t>Click to edit Master text styles</a:t>
            </a:r>
          </a:p>
        </p:txBody>
      </p:sp>
      <p:sp>
        <p:nvSpPr>
          <p:cNvPr id="324" name="Slide Number Placeholder 1"/>
          <p:cNvSpPr>
            <a:spLocks noGrp="1"/>
          </p:cNvSpPr>
          <p:nvPr userDrawn="1">
            <p:ph type="sldNum" sz="quarter" idx="19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60B320-6C3B-4274-B58A-FBD2BA040F19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325" name="Footer Placeholder 2"/>
          <p:cNvSpPr>
            <a:spLocks noGrp="1"/>
          </p:cNvSpPr>
          <p:nvPr userDrawn="1">
            <p:ph type="ftr" sz="quarter" idx="2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Slide Library</a:t>
            </a:r>
          </a:p>
        </p:txBody>
      </p:sp>
    </p:spTree>
    <p:extLst>
      <p:ext uri="{BB962C8B-B14F-4D97-AF65-F5344CB8AC3E}">
        <p14:creationId xmlns:p14="http://schemas.microsoft.com/office/powerpoint/2010/main" val="3109496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 - Worl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4"/>
          <p:cNvGrpSpPr>
            <a:grpSpLocks noChangeAspect="1"/>
          </p:cNvGrpSpPr>
          <p:nvPr userDrawn="1"/>
        </p:nvGrpSpPr>
        <p:grpSpPr bwMode="auto">
          <a:xfrm>
            <a:off x="4504126" y="3441238"/>
            <a:ext cx="1391420" cy="1683184"/>
            <a:chOff x="838200" y="1276352"/>
            <a:chExt cx="3203574" cy="3654427"/>
          </a:xfrm>
        </p:grpSpPr>
        <p:sp>
          <p:nvSpPr>
            <p:cNvPr id="5" name="Freeform 96"/>
            <p:cNvSpPr>
              <a:spLocks/>
            </p:cNvSpPr>
            <p:nvPr/>
          </p:nvSpPr>
          <p:spPr bwMode="auto">
            <a:xfrm>
              <a:off x="2797850" y="1576459"/>
              <a:ext cx="506321" cy="528314"/>
            </a:xfrm>
            <a:custGeom>
              <a:avLst/>
              <a:gdLst>
                <a:gd name="T0" fmla="*/ 6 w 172"/>
                <a:gd name="T1" fmla="*/ 0 h 172"/>
                <a:gd name="T2" fmla="*/ 16 w 172"/>
                <a:gd name="T3" fmla="*/ 4 h 172"/>
                <a:gd name="T4" fmla="*/ 24 w 172"/>
                <a:gd name="T5" fmla="*/ 2 h 172"/>
                <a:gd name="T6" fmla="*/ 48 w 172"/>
                <a:gd name="T7" fmla="*/ 12 h 172"/>
                <a:gd name="T8" fmla="*/ 66 w 172"/>
                <a:gd name="T9" fmla="*/ 16 h 172"/>
                <a:gd name="T10" fmla="*/ 80 w 172"/>
                <a:gd name="T11" fmla="*/ 14 h 172"/>
                <a:gd name="T12" fmla="*/ 90 w 172"/>
                <a:gd name="T13" fmla="*/ 8 h 172"/>
                <a:gd name="T14" fmla="*/ 112 w 172"/>
                <a:gd name="T15" fmla="*/ 6 h 172"/>
                <a:gd name="T16" fmla="*/ 122 w 172"/>
                <a:gd name="T17" fmla="*/ 12 h 172"/>
                <a:gd name="T18" fmla="*/ 134 w 172"/>
                <a:gd name="T19" fmla="*/ 10 h 172"/>
                <a:gd name="T20" fmla="*/ 150 w 172"/>
                <a:gd name="T21" fmla="*/ 12 h 172"/>
                <a:gd name="T22" fmla="*/ 154 w 172"/>
                <a:gd name="T23" fmla="*/ 20 h 172"/>
                <a:gd name="T24" fmla="*/ 162 w 172"/>
                <a:gd name="T25" fmla="*/ 40 h 172"/>
                <a:gd name="T26" fmla="*/ 158 w 172"/>
                <a:gd name="T27" fmla="*/ 44 h 172"/>
                <a:gd name="T28" fmla="*/ 152 w 172"/>
                <a:gd name="T29" fmla="*/ 56 h 172"/>
                <a:gd name="T30" fmla="*/ 150 w 172"/>
                <a:gd name="T31" fmla="*/ 66 h 172"/>
                <a:gd name="T32" fmla="*/ 146 w 172"/>
                <a:gd name="T33" fmla="*/ 70 h 172"/>
                <a:gd name="T34" fmla="*/ 140 w 172"/>
                <a:gd name="T35" fmla="*/ 60 h 172"/>
                <a:gd name="T36" fmla="*/ 136 w 172"/>
                <a:gd name="T37" fmla="*/ 48 h 172"/>
                <a:gd name="T38" fmla="*/ 130 w 172"/>
                <a:gd name="T39" fmla="*/ 40 h 172"/>
                <a:gd name="T40" fmla="*/ 126 w 172"/>
                <a:gd name="T41" fmla="*/ 28 h 172"/>
                <a:gd name="T42" fmla="*/ 122 w 172"/>
                <a:gd name="T43" fmla="*/ 16 h 172"/>
                <a:gd name="T44" fmla="*/ 122 w 172"/>
                <a:gd name="T45" fmla="*/ 24 h 172"/>
                <a:gd name="T46" fmla="*/ 124 w 172"/>
                <a:gd name="T47" fmla="*/ 42 h 172"/>
                <a:gd name="T48" fmla="*/ 128 w 172"/>
                <a:gd name="T49" fmla="*/ 54 h 172"/>
                <a:gd name="T50" fmla="*/ 136 w 172"/>
                <a:gd name="T51" fmla="*/ 64 h 172"/>
                <a:gd name="T52" fmla="*/ 142 w 172"/>
                <a:gd name="T53" fmla="*/ 72 h 172"/>
                <a:gd name="T54" fmla="*/ 150 w 172"/>
                <a:gd name="T55" fmla="*/ 96 h 172"/>
                <a:gd name="T56" fmla="*/ 170 w 172"/>
                <a:gd name="T57" fmla="*/ 130 h 172"/>
                <a:gd name="T58" fmla="*/ 172 w 172"/>
                <a:gd name="T59" fmla="*/ 136 h 172"/>
                <a:gd name="T60" fmla="*/ 172 w 172"/>
                <a:gd name="T61" fmla="*/ 152 h 172"/>
                <a:gd name="T62" fmla="*/ 164 w 172"/>
                <a:gd name="T63" fmla="*/ 152 h 172"/>
                <a:gd name="T64" fmla="*/ 144 w 172"/>
                <a:gd name="T65" fmla="*/ 172 h 172"/>
                <a:gd name="T66" fmla="*/ 134 w 172"/>
                <a:gd name="T67" fmla="*/ 166 h 172"/>
                <a:gd name="T68" fmla="*/ 6 w 172"/>
                <a:gd name="T69" fmla="*/ 164 h 172"/>
                <a:gd name="T70" fmla="*/ 6 w 172"/>
                <a:gd name="T71" fmla="*/ 38 h 172"/>
                <a:gd name="T72" fmla="*/ 2 w 172"/>
                <a:gd name="T73" fmla="*/ 36 h 172"/>
                <a:gd name="T74" fmla="*/ 0 w 172"/>
                <a:gd name="T75" fmla="*/ 24 h 172"/>
                <a:gd name="T76" fmla="*/ 6 w 172"/>
                <a:gd name="T77" fmla="*/ 20 h 172"/>
                <a:gd name="T78" fmla="*/ 6 w 172"/>
                <a:gd name="T79" fmla="*/ 0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2"/>
                <a:gd name="T121" fmla="*/ 0 h 172"/>
                <a:gd name="T122" fmla="*/ 172 w 172"/>
                <a:gd name="T123" fmla="*/ 172 h 1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6" name="Freeform 97"/>
            <p:cNvSpPr>
              <a:spLocks/>
            </p:cNvSpPr>
            <p:nvPr/>
          </p:nvSpPr>
          <p:spPr bwMode="auto">
            <a:xfrm>
              <a:off x="2082124" y="1504559"/>
              <a:ext cx="734479" cy="678366"/>
            </a:xfrm>
            <a:custGeom>
              <a:avLst/>
              <a:gdLst>
                <a:gd name="T0" fmla="*/ 35 w 249"/>
                <a:gd name="T1" fmla="*/ 0 h 222"/>
                <a:gd name="T2" fmla="*/ 51 w 249"/>
                <a:gd name="T3" fmla="*/ 4 h 222"/>
                <a:gd name="T4" fmla="*/ 79 w 249"/>
                <a:gd name="T5" fmla="*/ 8 h 222"/>
                <a:gd name="T6" fmla="*/ 93 w 249"/>
                <a:gd name="T7" fmla="*/ 16 h 222"/>
                <a:gd name="T8" fmla="*/ 99 w 249"/>
                <a:gd name="T9" fmla="*/ 28 h 222"/>
                <a:gd name="T10" fmla="*/ 107 w 249"/>
                <a:gd name="T11" fmla="*/ 34 h 222"/>
                <a:gd name="T12" fmla="*/ 125 w 249"/>
                <a:gd name="T13" fmla="*/ 34 h 222"/>
                <a:gd name="T14" fmla="*/ 137 w 249"/>
                <a:gd name="T15" fmla="*/ 42 h 222"/>
                <a:gd name="T16" fmla="*/ 157 w 249"/>
                <a:gd name="T17" fmla="*/ 54 h 222"/>
                <a:gd name="T18" fmla="*/ 171 w 249"/>
                <a:gd name="T19" fmla="*/ 40 h 222"/>
                <a:gd name="T20" fmla="*/ 173 w 249"/>
                <a:gd name="T21" fmla="*/ 30 h 222"/>
                <a:gd name="T22" fmla="*/ 167 w 249"/>
                <a:gd name="T23" fmla="*/ 22 h 222"/>
                <a:gd name="T24" fmla="*/ 177 w 249"/>
                <a:gd name="T25" fmla="*/ 12 h 222"/>
                <a:gd name="T26" fmla="*/ 191 w 249"/>
                <a:gd name="T27" fmla="*/ 6 h 222"/>
                <a:gd name="T28" fmla="*/ 209 w 249"/>
                <a:gd name="T29" fmla="*/ 8 h 222"/>
                <a:gd name="T30" fmla="*/ 223 w 249"/>
                <a:gd name="T31" fmla="*/ 16 h 222"/>
                <a:gd name="T32" fmla="*/ 237 w 249"/>
                <a:gd name="T33" fmla="*/ 22 h 222"/>
                <a:gd name="T34" fmla="*/ 249 w 249"/>
                <a:gd name="T35" fmla="*/ 24 h 222"/>
                <a:gd name="T36" fmla="*/ 249 w 249"/>
                <a:gd name="T37" fmla="*/ 44 h 222"/>
                <a:gd name="T38" fmla="*/ 243 w 249"/>
                <a:gd name="T39" fmla="*/ 48 h 222"/>
                <a:gd name="T40" fmla="*/ 245 w 249"/>
                <a:gd name="T41" fmla="*/ 60 h 222"/>
                <a:gd name="T42" fmla="*/ 249 w 249"/>
                <a:gd name="T43" fmla="*/ 62 h 222"/>
                <a:gd name="T44" fmla="*/ 249 w 249"/>
                <a:gd name="T45" fmla="*/ 188 h 222"/>
                <a:gd name="T46" fmla="*/ 249 w 249"/>
                <a:gd name="T47" fmla="*/ 222 h 222"/>
                <a:gd name="T48" fmla="*/ 231 w 249"/>
                <a:gd name="T49" fmla="*/ 222 h 222"/>
                <a:gd name="T50" fmla="*/ 97 w 249"/>
                <a:gd name="T51" fmla="*/ 168 h 222"/>
                <a:gd name="T52" fmla="*/ 91 w 249"/>
                <a:gd name="T53" fmla="*/ 174 h 222"/>
                <a:gd name="T54" fmla="*/ 79 w 249"/>
                <a:gd name="T55" fmla="*/ 180 h 222"/>
                <a:gd name="T56" fmla="*/ 69 w 249"/>
                <a:gd name="T57" fmla="*/ 172 h 222"/>
                <a:gd name="T58" fmla="*/ 59 w 249"/>
                <a:gd name="T59" fmla="*/ 168 h 222"/>
                <a:gd name="T60" fmla="*/ 43 w 249"/>
                <a:gd name="T61" fmla="*/ 164 h 222"/>
                <a:gd name="T62" fmla="*/ 37 w 249"/>
                <a:gd name="T63" fmla="*/ 158 h 222"/>
                <a:gd name="T64" fmla="*/ 33 w 249"/>
                <a:gd name="T65" fmla="*/ 150 h 222"/>
                <a:gd name="T66" fmla="*/ 14 w 249"/>
                <a:gd name="T67" fmla="*/ 148 h 222"/>
                <a:gd name="T68" fmla="*/ 8 w 249"/>
                <a:gd name="T69" fmla="*/ 136 h 222"/>
                <a:gd name="T70" fmla="*/ 4 w 249"/>
                <a:gd name="T71" fmla="*/ 126 h 222"/>
                <a:gd name="T72" fmla="*/ 0 w 249"/>
                <a:gd name="T73" fmla="*/ 116 h 222"/>
                <a:gd name="T74" fmla="*/ 8 w 249"/>
                <a:gd name="T75" fmla="*/ 112 h 222"/>
                <a:gd name="T76" fmla="*/ 8 w 249"/>
                <a:gd name="T77" fmla="*/ 66 h 222"/>
                <a:gd name="T78" fmla="*/ 4 w 249"/>
                <a:gd name="T79" fmla="*/ 48 h 222"/>
                <a:gd name="T80" fmla="*/ 12 w 249"/>
                <a:gd name="T81" fmla="*/ 42 h 222"/>
                <a:gd name="T82" fmla="*/ 12 w 249"/>
                <a:gd name="T83" fmla="*/ 26 h 222"/>
                <a:gd name="T84" fmla="*/ 33 w 249"/>
                <a:gd name="T85" fmla="*/ 12 h 222"/>
                <a:gd name="T86" fmla="*/ 35 w 249"/>
                <a:gd name="T87" fmla="*/ 10 h 222"/>
                <a:gd name="T88" fmla="*/ 35 w 249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9"/>
                <a:gd name="T136" fmla="*/ 0 h 222"/>
                <a:gd name="T137" fmla="*/ 249 w 249"/>
                <a:gd name="T138" fmla="*/ 222 h 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auto">
            <a:xfrm>
              <a:off x="1994612" y="1276352"/>
              <a:ext cx="190653" cy="372008"/>
            </a:xfrm>
            <a:custGeom>
              <a:avLst/>
              <a:gdLst>
                <a:gd name="T0" fmla="*/ 16 w 65"/>
                <a:gd name="T1" fmla="*/ 6 h 122"/>
                <a:gd name="T2" fmla="*/ 30 w 65"/>
                <a:gd name="T3" fmla="*/ 0 h 122"/>
                <a:gd name="T4" fmla="*/ 38 w 65"/>
                <a:gd name="T5" fmla="*/ 0 h 122"/>
                <a:gd name="T6" fmla="*/ 42 w 65"/>
                <a:gd name="T7" fmla="*/ 8 h 122"/>
                <a:gd name="T8" fmla="*/ 48 w 65"/>
                <a:gd name="T9" fmla="*/ 10 h 122"/>
                <a:gd name="T10" fmla="*/ 54 w 65"/>
                <a:gd name="T11" fmla="*/ 6 h 122"/>
                <a:gd name="T12" fmla="*/ 58 w 65"/>
                <a:gd name="T13" fmla="*/ 8 h 122"/>
                <a:gd name="T14" fmla="*/ 56 w 65"/>
                <a:gd name="T15" fmla="*/ 14 h 122"/>
                <a:gd name="T16" fmla="*/ 50 w 65"/>
                <a:gd name="T17" fmla="*/ 16 h 122"/>
                <a:gd name="T18" fmla="*/ 46 w 65"/>
                <a:gd name="T19" fmla="*/ 24 h 122"/>
                <a:gd name="T20" fmla="*/ 50 w 65"/>
                <a:gd name="T21" fmla="*/ 28 h 122"/>
                <a:gd name="T22" fmla="*/ 58 w 65"/>
                <a:gd name="T23" fmla="*/ 32 h 122"/>
                <a:gd name="T24" fmla="*/ 58 w 65"/>
                <a:gd name="T25" fmla="*/ 38 h 122"/>
                <a:gd name="T26" fmla="*/ 52 w 65"/>
                <a:gd name="T27" fmla="*/ 44 h 122"/>
                <a:gd name="T28" fmla="*/ 46 w 65"/>
                <a:gd name="T29" fmla="*/ 46 h 122"/>
                <a:gd name="T30" fmla="*/ 40 w 65"/>
                <a:gd name="T31" fmla="*/ 54 h 122"/>
                <a:gd name="T32" fmla="*/ 44 w 65"/>
                <a:gd name="T33" fmla="*/ 64 h 122"/>
                <a:gd name="T34" fmla="*/ 54 w 65"/>
                <a:gd name="T35" fmla="*/ 64 h 122"/>
                <a:gd name="T36" fmla="*/ 58 w 65"/>
                <a:gd name="T37" fmla="*/ 70 h 122"/>
                <a:gd name="T38" fmla="*/ 65 w 65"/>
                <a:gd name="T39" fmla="*/ 74 h 122"/>
                <a:gd name="T40" fmla="*/ 65 w 65"/>
                <a:gd name="T41" fmla="*/ 84 h 122"/>
                <a:gd name="T42" fmla="*/ 42 w 65"/>
                <a:gd name="T43" fmla="*/ 100 h 122"/>
                <a:gd name="T44" fmla="*/ 42 w 65"/>
                <a:gd name="T45" fmla="*/ 116 h 122"/>
                <a:gd name="T46" fmla="*/ 34 w 65"/>
                <a:gd name="T47" fmla="*/ 122 h 122"/>
                <a:gd name="T48" fmla="*/ 28 w 65"/>
                <a:gd name="T49" fmla="*/ 120 h 122"/>
                <a:gd name="T50" fmla="*/ 26 w 65"/>
                <a:gd name="T51" fmla="*/ 108 h 122"/>
                <a:gd name="T52" fmla="*/ 24 w 65"/>
                <a:gd name="T53" fmla="*/ 92 h 122"/>
                <a:gd name="T54" fmla="*/ 10 w 65"/>
                <a:gd name="T55" fmla="*/ 76 h 122"/>
                <a:gd name="T56" fmla="*/ 0 w 65"/>
                <a:gd name="T57" fmla="*/ 64 h 122"/>
                <a:gd name="T58" fmla="*/ 0 w 65"/>
                <a:gd name="T59" fmla="*/ 56 h 122"/>
                <a:gd name="T60" fmla="*/ 12 w 65"/>
                <a:gd name="T61" fmla="*/ 46 h 122"/>
                <a:gd name="T62" fmla="*/ 12 w 65"/>
                <a:gd name="T63" fmla="*/ 10 h 122"/>
                <a:gd name="T64" fmla="*/ 16 w 65"/>
                <a:gd name="T65" fmla="*/ 6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22"/>
                <a:gd name="T101" fmla="*/ 65 w 6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auto">
            <a:xfrm>
              <a:off x="1232005" y="1295109"/>
              <a:ext cx="975136" cy="947213"/>
            </a:xfrm>
            <a:custGeom>
              <a:avLst/>
              <a:gdLst>
                <a:gd name="T0" fmla="*/ 0 w 331"/>
                <a:gd name="T1" fmla="*/ 164 h 310"/>
                <a:gd name="T2" fmla="*/ 0 w 331"/>
                <a:gd name="T3" fmla="*/ 146 h 310"/>
                <a:gd name="T4" fmla="*/ 32 w 331"/>
                <a:gd name="T5" fmla="*/ 126 h 310"/>
                <a:gd name="T6" fmla="*/ 54 w 331"/>
                <a:gd name="T7" fmla="*/ 124 h 310"/>
                <a:gd name="T8" fmla="*/ 78 w 331"/>
                <a:gd name="T9" fmla="*/ 104 h 310"/>
                <a:gd name="T10" fmla="*/ 80 w 331"/>
                <a:gd name="T11" fmla="*/ 96 h 310"/>
                <a:gd name="T12" fmla="*/ 96 w 331"/>
                <a:gd name="T13" fmla="*/ 86 h 310"/>
                <a:gd name="T14" fmla="*/ 120 w 331"/>
                <a:gd name="T15" fmla="*/ 84 h 310"/>
                <a:gd name="T16" fmla="*/ 120 w 331"/>
                <a:gd name="T17" fmla="*/ 76 h 310"/>
                <a:gd name="T18" fmla="*/ 112 w 331"/>
                <a:gd name="T19" fmla="*/ 66 h 310"/>
                <a:gd name="T20" fmla="*/ 112 w 331"/>
                <a:gd name="T21" fmla="*/ 40 h 310"/>
                <a:gd name="T22" fmla="*/ 110 w 331"/>
                <a:gd name="T23" fmla="*/ 34 h 310"/>
                <a:gd name="T24" fmla="*/ 126 w 331"/>
                <a:gd name="T25" fmla="*/ 22 h 310"/>
                <a:gd name="T26" fmla="*/ 138 w 331"/>
                <a:gd name="T27" fmla="*/ 20 h 310"/>
                <a:gd name="T28" fmla="*/ 154 w 331"/>
                <a:gd name="T29" fmla="*/ 10 h 310"/>
                <a:gd name="T30" fmla="*/ 180 w 331"/>
                <a:gd name="T31" fmla="*/ 6 h 310"/>
                <a:gd name="T32" fmla="*/ 204 w 331"/>
                <a:gd name="T33" fmla="*/ 2 h 310"/>
                <a:gd name="T34" fmla="*/ 218 w 331"/>
                <a:gd name="T35" fmla="*/ 4 h 310"/>
                <a:gd name="T36" fmla="*/ 226 w 331"/>
                <a:gd name="T37" fmla="*/ 6 h 310"/>
                <a:gd name="T38" fmla="*/ 238 w 331"/>
                <a:gd name="T39" fmla="*/ 0 h 310"/>
                <a:gd name="T40" fmla="*/ 254 w 331"/>
                <a:gd name="T41" fmla="*/ 0 h 310"/>
                <a:gd name="T42" fmla="*/ 262 w 331"/>
                <a:gd name="T43" fmla="*/ 0 h 310"/>
                <a:gd name="T44" fmla="*/ 270 w 331"/>
                <a:gd name="T45" fmla="*/ 4 h 310"/>
                <a:gd name="T46" fmla="*/ 270 w 331"/>
                <a:gd name="T47" fmla="*/ 40 h 310"/>
                <a:gd name="T48" fmla="*/ 258 w 331"/>
                <a:gd name="T49" fmla="*/ 50 h 310"/>
                <a:gd name="T50" fmla="*/ 258 w 331"/>
                <a:gd name="T51" fmla="*/ 58 h 310"/>
                <a:gd name="T52" fmla="*/ 282 w 331"/>
                <a:gd name="T53" fmla="*/ 86 h 310"/>
                <a:gd name="T54" fmla="*/ 286 w 331"/>
                <a:gd name="T55" fmla="*/ 114 h 310"/>
                <a:gd name="T56" fmla="*/ 292 w 331"/>
                <a:gd name="T57" fmla="*/ 116 h 310"/>
                <a:gd name="T58" fmla="*/ 294 w 331"/>
                <a:gd name="T59" fmla="*/ 132 h 310"/>
                <a:gd name="T60" fmla="*/ 296 w 331"/>
                <a:gd name="T61" fmla="*/ 180 h 310"/>
                <a:gd name="T62" fmla="*/ 288 w 331"/>
                <a:gd name="T63" fmla="*/ 184 h 310"/>
                <a:gd name="T64" fmla="*/ 292 w 331"/>
                <a:gd name="T65" fmla="*/ 194 h 310"/>
                <a:gd name="T66" fmla="*/ 302 w 331"/>
                <a:gd name="T67" fmla="*/ 216 h 310"/>
                <a:gd name="T68" fmla="*/ 321 w 331"/>
                <a:gd name="T69" fmla="*/ 218 h 310"/>
                <a:gd name="T70" fmla="*/ 325 w 331"/>
                <a:gd name="T71" fmla="*/ 226 h 310"/>
                <a:gd name="T72" fmla="*/ 331 w 331"/>
                <a:gd name="T73" fmla="*/ 232 h 310"/>
                <a:gd name="T74" fmla="*/ 264 w 331"/>
                <a:gd name="T75" fmla="*/ 272 h 310"/>
                <a:gd name="T76" fmla="*/ 226 w 331"/>
                <a:gd name="T77" fmla="*/ 304 h 310"/>
                <a:gd name="T78" fmla="*/ 206 w 331"/>
                <a:gd name="T79" fmla="*/ 308 h 310"/>
                <a:gd name="T80" fmla="*/ 188 w 331"/>
                <a:gd name="T81" fmla="*/ 310 h 310"/>
                <a:gd name="T82" fmla="*/ 190 w 331"/>
                <a:gd name="T83" fmla="*/ 294 h 310"/>
                <a:gd name="T84" fmla="*/ 170 w 331"/>
                <a:gd name="T85" fmla="*/ 286 h 310"/>
                <a:gd name="T86" fmla="*/ 160 w 331"/>
                <a:gd name="T87" fmla="*/ 276 h 310"/>
                <a:gd name="T88" fmla="*/ 0 w 331"/>
                <a:gd name="T89" fmla="*/ 164 h 3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1"/>
                <a:gd name="T136" fmla="*/ 0 h 310"/>
                <a:gd name="T137" fmla="*/ 331 w 331"/>
                <a:gd name="T138" fmla="*/ 310 h 3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auto">
            <a:xfrm>
              <a:off x="1031977" y="1354506"/>
              <a:ext cx="556328" cy="443908"/>
            </a:xfrm>
            <a:custGeom>
              <a:avLst/>
              <a:gdLst>
                <a:gd name="T0" fmla="*/ 68 w 188"/>
                <a:gd name="T1" fmla="*/ 144 h 144"/>
                <a:gd name="T2" fmla="*/ 0 w 188"/>
                <a:gd name="T3" fmla="*/ 144 h 144"/>
                <a:gd name="T4" fmla="*/ 10 w 188"/>
                <a:gd name="T5" fmla="*/ 138 h 144"/>
                <a:gd name="T6" fmla="*/ 28 w 188"/>
                <a:gd name="T7" fmla="*/ 128 h 144"/>
                <a:gd name="T8" fmla="*/ 50 w 188"/>
                <a:gd name="T9" fmla="*/ 110 h 144"/>
                <a:gd name="T10" fmla="*/ 52 w 188"/>
                <a:gd name="T11" fmla="*/ 104 h 144"/>
                <a:gd name="T12" fmla="*/ 52 w 188"/>
                <a:gd name="T13" fmla="*/ 68 h 144"/>
                <a:gd name="T14" fmla="*/ 62 w 188"/>
                <a:gd name="T15" fmla="*/ 56 h 144"/>
                <a:gd name="T16" fmla="*/ 74 w 188"/>
                <a:gd name="T17" fmla="*/ 44 h 144"/>
                <a:gd name="T18" fmla="*/ 88 w 188"/>
                <a:gd name="T19" fmla="*/ 40 h 144"/>
                <a:gd name="T20" fmla="*/ 102 w 188"/>
                <a:gd name="T21" fmla="*/ 30 h 144"/>
                <a:gd name="T22" fmla="*/ 108 w 188"/>
                <a:gd name="T23" fmla="*/ 14 h 144"/>
                <a:gd name="T24" fmla="*/ 112 w 188"/>
                <a:gd name="T25" fmla="*/ 4 h 144"/>
                <a:gd name="T26" fmla="*/ 116 w 188"/>
                <a:gd name="T27" fmla="*/ 0 h 144"/>
                <a:gd name="T28" fmla="*/ 122 w 188"/>
                <a:gd name="T29" fmla="*/ 0 h 144"/>
                <a:gd name="T30" fmla="*/ 126 w 188"/>
                <a:gd name="T31" fmla="*/ 8 h 144"/>
                <a:gd name="T32" fmla="*/ 132 w 188"/>
                <a:gd name="T33" fmla="*/ 12 h 144"/>
                <a:gd name="T34" fmla="*/ 154 w 188"/>
                <a:gd name="T35" fmla="*/ 10 h 144"/>
                <a:gd name="T36" fmla="*/ 164 w 188"/>
                <a:gd name="T37" fmla="*/ 10 h 144"/>
                <a:gd name="T38" fmla="*/ 168 w 188"/>
                <a:gd name="T39" fmla="*/ 14 h 144"/>
                <a:gd name="T40" fmla="*/ 178 w 188"/>
                <a:gd name="T41" fmla="*/ 14 h 144"/>
                <a:gd name="T42" fmla="*/ 180 w 188"/>
                <a:gd name="T43" fmla="*/ 20 h 144"/>
                <a:gd name="T44" fmla="*/ 180 w 188"/>
                <a:gd name="T45" fmla="*/ 46 h 144"/>
                <a:gd name="T46" fmla="*/ 188 w 188"/>
                <a:gd name="T47" fmla="*/ 56 h 144"/>
                <a:gd name="T48" fmla="*/ 188 w 188"/>
                <a:gd name="T49" fmla="*/ 64 h 144"/>
                <a:gd name="T50" fmla="*/ 164 w 188"/>
                <a:gd name="T51" fmla="*/ 66 h 144"/>
                <a:gd name="T52" fmla="*/ 148 w 188"/>
                <a:gd name="T53" fmla="*/ 76 h 144"/>
                <a:gd name="T54" fmla="*/ 146 w 188"/>
                <a:gd name="T55" fmla="*/ 84 h 144"/>
                <a:gd name="T56" fmla="*/ 122 w 188"/>
                <a:gd name="T57" fmla="*/ 104 h 144"/>
                <a:gd name="T58" fmla="*/ 100 w 188"/>
                <a:gd name="T59" fmla="*/ 106 h 144"/>
                <a:gd name="T60" fmla="*/ 68 w 188"/>
                <a:gd name="T61" fmla="*/ 126 h 144"/>
                <a:gd name="T62" fmla="*/ 68 w 188"/>
                <a:gd name="T63" fmla="*/ 144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144"/>
                <a:gd name="T98" fmla="*/ 188 w 188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auto">
            <a:xfrm>
              <a:off x="844451" y="1798414"/>
              <a:ext cx="387554" cy="321989"/>
            </a:xfrm>
            <a:custGeom>
              <a:avLst/>
              <a:gdLst>
                <a:gd name="T0" fmla="*/ 0 w 132"/>
                <a:gd name="T1" fmla="*/ 106 h 106"/>
                <a:gd name="T2" fmla="*/ 4 w 132"/>
                <a:gd name="T3" fmla="*/ 94 h 106"/>
                <a:gd name="T4" fmla="*/ 14 w 132"/>
                <a:gd name="T5" fmla="*/ 78 h 106"/>
                <a:gd name="T6" fmla="*/ 20 w 132"/>
                <a:gd name="T7" fmla="*/ 62 h 106"/>
                <a:gd name="T8" fmla="*/ 30 w 132"/>
                <a:gd name="T9" fmla="*/ 54 h 106"/>
                <a:gd name="T10" fmla="*/ 36 w 132"/>
                <a:gd name="T11" fmla="*/ 38 h 106"/>
                <a:gd name="T12" fmla="*/ 46 w 132"/>
                <a:gd name="T13" fmla="*/ 24 h 106"/>
                <a:gd name="T14" fmla="*/ 52 w 132"/>
                <a:gd name="T15" fmla="*/ 18 h 106"/>
                <a:gd name="T16" fmla="*/ 60 w 132"/>
                <a:gd name="T17" fmla="*/ 8 h 106"/>
                <a:gd name="T18" fmla="*/ 64 w 132"/>
                <a:gd name="T19" fmla="*/ 0 h 106"/>
                <a:gd name="T20" fmla="*/ 132 w 132"/>
                <a:gd name="T21" fmla="*/ 0 h 106"/>
                <a:gd name="T22" fmla="*/ 132 w 132"/>
                <a:gd name="T23" fmla="*/ 28 h 106"/>
                <a:gd name="T24" fmla="*/ 82 w 132"/>
                <a:gd name="T25" fmla="*/ 28 h 106"/>
                <a:gd name="T26" fmla="*/ 82 w 132"/>
                <a:gd name="T27" fmla="*/ 70 h 106"/>
                <a:gd name="T28" fmla="*/ 72 w 132"/>
                <a:gd name="T29" fmla="*/ 70 h 106"/>
                <a:gd name="T30" fmla="*/ 64 w 132"/>
                <a:gd name="T31" fmla="*/ 74 h 106"/>
                <a:gd name="T32" fmla="*/ 64 w 132"/>
                <a:gd name="T33" fmla="*/ 82 h 106"/>
                <a:gd name="T34" fmla="*/ 64 w 132"/>
                <a:gd name="T35" fmla="*/ 106 h 106"/>
                <a:gd name="T36" fmla="*/ 0 w 132"/>
                <a:gd name="T37" fmla="*/ 106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6"/>
                <a:gd name="T59" fmla="*/ 132 w 132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auto">
            <a:xfrm>
              <a:off x="866330" y="2548681"/>
              <a:ext cx="143770" cy="87531"/>
            </a:xfrm>
            <a:custGeom>
              <a:avLst/>
              <a:gdLst>
                <a:gd name="T0" fmla="*/ 0 w 48"/>
                <a:gd name="T1" fmla="*/ 6 h 28"/>
                <a:gd name="T2" fmla="*/ 18 w 48"/>
                <a:gd name="T3" fmla="*/ 4 h 28"/>
                <a:gd name="T4" fmla="*/ 22 w 48"/>
                <a:gd name="T5" fmla="*/ 0 h 28"/>
                <a:gd name="T6" fmla="*/ 48 w 48"/>
                <a:gd name="T7" fmla="*/ 0 h 28"/>
                <a:gd name="T8" fmla="*/ 44 w 48"/>
                <a:gd name="T9" fmla="*/ 10 h 28"/>
                <a:gd name="T10" fmla="*/ 42 w 48"/>
                <a:gd name="T11" fmla="*/ 16 h 28"/>
                <a:gd name="T12" fmla="*/ 30 w 48"/>
                <a:gd name="T13" fmla="*/ 20 h 28"/>
                <a:gd name="T14" fmla="*/ 22 w 48"/>
                <a:gd name="T15" fmla="*/ 28 h 28"/>
                <a:gd name="T16" fmla="*/ 16 w 48"/>
                <a:gd name="T17" fmla="*/ 22 h 28"/>
                <a:gd name="T18" fmla="*/ 8 w 48"/>
                <a:gd name="T19" fmla="*/ 14 h 28"/>
                <a:gd name="T20" fmla="*/ 6 w 48"/>
                <a:gd name="T21" fmla="*/ 12 h 28"/>
                <a:gd name="T22" fmla="*/ 0 w 48"/>
                <a:gd name="T23" fmla="*/ 6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28"/>
                <a:gd name="T38" fmla="*/ 48 w 4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auto">
            <a:xfrm>
              <a:off x="1025726" y="2683103"/>
              <a:ext cx="131268" cy="146928"/>
            </a:xfrm>
            <a:custGeom>
              <a:avLst/>
              <a:gdLst>
                <a:gd name="T0" fmla="*/ 0 w 44"/>
                <a:gd name="T1" fmla="*/ 16 h 48"/>
                <a:gd name="T2" fmla="*/ 8 w 44"/>
                <a:gd name="T3" fmla="*/ 8 h 48"/>
                <a:gd name="T4" fmla="*/ 16 w 44"/>
                <a:gd name="T5" fmla="*/ 2 h 48"/>
                <a:gd name="T6" fmla="*/ 30 w 44"/>
                <a:gd name="T7" fmla="*/ 0 h 48"/>
                <a:gd name="T8" fmla="*/ 38 w 44"/>
                <a:gd name="T9" fmla="*/ 8 h 48"/>
                <a:gd name="T10" fmla="*/ 44 w 44"/>
                <a:gd name="T11" fmla="*/ 16 h 48"/>
                <a:gd name="T12" fmla="*/ 42 w 44"/>
                <a:gd name="T13" fmla="*/ 24 h 48"/>
                <a:gd name="T14" fmla="*/ 40 w 44"/>
                <a:gd name="T15" fmla="*/ 32 h 48"/>
                <a:gd name="T16" fmla="*/ 34 w 44"/>
                <a:gd name="T17" fmla="*/ 40 h 48"/>
                <a:gd name="T18" fmla="*/ 24 w 44"/>
                <a:gd name="T19" fmla="*/ 48 h 48"/>
                <a:gd name="T20" fmla="*/ 16 w 44"/>
                <a:gd name="T21" fmla="*/ 44 h 48"/>
                <a:gd name="T22" fmla="*/ 4 w 44"/>
                <a:gd name="T23" fmla="*/ 32 h 48"/>
                <a:gd name="T24" fmla="*/ 0 w 44"/>
                <a:gd name="T25" fmla="*/ 24 h 48"/>
                <a:gd name="T26" fmla="*/ 0 w 44"/>
                <a:gd name="T27" fmla="*/ 16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48"/>
                <a:gd name="T44" fmla="*/ 44 w 44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auto">
            <a:xfrm>
              <a:off x="844451" y="1798414"/>
              <a:ext cx="581331" cy="653357"/>
            </a:xfrm>
            <a:custGeom>
              <a:avLst/>
              <a:gdLst>
                <a:gd name="T0" fmla="*/ 0 w 198"/>
                <a:gd name="T1" fmla="*/ 106 h 214"/>
                <a:gd name="T2" fmla="*/ 64 w 198"/>
                <a:gd name="T3" fmla="*/ 106 h 214"/>
                <a:gd name="T4" fmla="*/ 64 w 198"/>
                <a:gd name="T5" fmla="*/ 82 h 214"/>
                <a:gd name="T6" fmla="*/ 64 w 198"/>
                <a:gd name="T7" fmla="*/ 74 h 214"/>
                <a:gd name="T8" fmla="*/ 68 w 198"/>
                <a:gd name="T9" fmla="*/ 72 h 214"/>
                <a:gd name="T10" fmla="*/ 72 w 198"/>
                <a:gd name="T11" fmla="*/ 70 h 214"/>
                <a:gd name="T12" fmla="*/ 82 w 198"/>
                <a:gd name="T13" fmla="*/ 70 h 214"/>
                <a:gd name="T14" fmla="*/ 82 w 198"/>
                <a:gd name="T15" fmla="*/ 28 h 214"/>
                <a:gd name="T16" fmla="*/ 132 w 198"/>
                <a:gd name="T17" fmla="*/ 28 h 214"/>
                <a:gd name="T18" fmla="*/ 132 w 198"/>
                <a:gd name="T19" fmla="*/ 0 h 214"/>
                <a:gd name="T20" fmla="*/ 198 w 198"/>
                <a:gd name="T21" fmla="*/ 48 h 214"/>
                <a:gd name="T22" fmla="*/ 168 w 198"/>
                <a:gd name="T23" fmla="*/ 48 h 214"/>
                <a:gd name="T24" fmla="*/ 180 w 198"/>
                <a:gd name="T25" fmla="*/ 184 h 214"/>
                <a:gd name="T26" fmla="*/ 186 w 198"/>
                <a:gd name="T27" fmla="*/ 192 h 214"/>
                <a:gd name="T28" fmla="*/ 184 w 198"/>
                <a:gd name="T29" fmla="*/ 202 h 214"/>
                <a:gd name="T30" fmla="*/ 84 w 198"/>
                <a:gd name="T31" fmla="*/ 200 h 214"/>
                <a:gd name="T32" fmla="*/ 78 w 198"/>
                <a:gd name="T33" fmla="*/ 214 h 214"/>
                <a:gd name="T34" fmla="*/ 68 w 198"/>
                <a:gd name="T35" fmla="*/ 206 h 214"/>
                <a:gd name="T36" fmla="*/ 60 w 198"/>
                <a:gd name="T37" fmla="*/ 194 h 214"/>
                <a:gd name="T38" fmla="*/ 52 w 198"/>
                <a:gd name="T39" fmla="*/ 188 h 214"/>
                <a:gd name="T40" fmla="*/ 40 w 198"/>
                <a:gd name="T41" fmla="*/ 182 h 214"/>
                <a:gd name="T42" fmla="*/ 26 w 198"/>
                <a:gd name="T43" fmla="*/ 182 h 214"/>
                <a:gd name="T44" fmla="*/ 12 w 198"/>
                <a:gd name="T45" fmla="*/ 184 h 214"/>
                <a:gd name="T46" fmla="*/ 12 w 198"/>
                <a:gd name="T47" fmla="*/ 172 h 214"/>
                <a:gd name="T48" fmla="*/ 18 w 198"/>
                <a:gd name="T49" fmla="*/ 152 h 214"/>
                <a:gd name="T50" fmla="*/ 12 w 198"/>
                <a:gd name="T51" fmla="*/ 144 h 214"/>
                <a:gd name="T52" fmla="*/ 8 w 198"/>
                <a:gd name="T53" fmla="*/ 138 h 214"/>
                <a:gd name="T54" fmla="*/ 12 w 198"/>
                <a:gd name="T55" fmla="*/ 130 h 214"/>
                <a:gd name="T56" fmla="*/ 12 w 198"/>
                <a:gd name="T57" fmla="*/ 122 h 214"/>
                <a:gd name="T58" fmla="*/ 8 w 198"/>
                <a:gd name="T59" fmla="*/ 116 h 214"/>
                <a:gd name="T60" fmla="*/ 0 w 198"/>
                <a:gd name="T61" fmla="*/ 112 h 214"/>
                <a:gd name="T62" fmla="*/ 0 w 198"/>
                <a:gd name="T63" fmla="*/ 106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214"/>
                <a:gd name="T98" fmla="*/ 198 w 198"/>
                <a:gd name="T99" fmla="*/ 214 h 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auto">
            <a:xfrm>
              <a:off x="931963" y="2548681"/>
              <a:ext cx="343798" cy="271971"/>
            </a:xfrm>
            <a:custGeom>
              <a:avLst/>
              <a:gdLst>
                <a:gd name="T0" fmla="*/ 60 w 116"/>
                <a:gd name="T1" fmla="*/ 6 h 88"/>
                <a:gd name="T2" fmla="*/ 60 w 116"/>
                <a:gd name="T3" fmla="*/ 8 h 88"/>
                <a:gd name="T4" fmla="*/ 72 w 116"/>
                <a:gd name="T5" fmla="*/ 12 h 88"/>
                <a:gd name="T6" fmla="*/ 84 w 116"/>
                <a:gd name="T7" fmla="*/ 8 h 88"/>
                <a:gd name="T8" fmla="*/ 98 w 116"/>
                <a:gd name="T9" fmla="*/ 6 h 88"/>
                <a:gd name="T10" fmla="*/ 100 w 116"/>
                <a:gd name="T11" fmla="*/ 14 h 88"/>
                <a:gd name="T12" fmla="*/ 106 w 116"/>
                <a:gd name="T13" fmla="*/ 24 h 88"/>
                <a:gd name="T14" fmla="*/ 112 w 116"/>
                <a:gd name="T15" fmla="*/ 38 h 88"/>
                <a:gd name="T16" fmla="*/ 110 w 116"/>
                <a:gd name="T17" fmla="*/ 46 h 88"/>
                <a:gd name="T18" fmla="*/ 112 w 116"/>
                <a:gd name="T19" fmla="*/ 50 h 88"/>
                <a:gd name="T20" fmla="*/ 114 w 116"/>
                <a:gd name="T21" fmla="*/ 54 h 88"/>
                <a:gd name="T22" fmla="*/ 116 w 116"/>
                <a:gd name="T23" fmla="*/ 68 h 88"/>
                <a:gd name="T24" fmla="*/ 110 w 116"/>
                <a:gd name="T25" fmla="*/ 70 h 88"/>
                <a:gd name="T26" fmla="*/ 112 w 116"/>
                <a:gd name="T27" fmla="*/ 80 h 88"/>
                <a:gd name="T28" fmla="*/ 106 w 116"/>
                <a:gd name="T29" fmla="*/ 84 h 88"/>
                <a:gd name="T30" fmla="*/ 100 w 116"/>
                <a:gd name="T31" fmla="*/ 82 h 88"/>
                <a:gd name="T32" fmla="*/ 96 w 116"/>
                <a:gd name="T33" fmla="*/ 88 h 88"/>
                <a:gd name="T34" fmla="*/ 90 w 116"/>
                <a:gd name="T35" fmla="*/ 86 h 88"/>
                <a:gd name="T36" fmla="*/ 88 w 116"/>
                <a:gd name="T37" fmla="*/ 72 h 88"/>
                <a:gd name="T38" fmla="*/ 82 w 116"/>
                <a:gd name="T39" fmla="*/ 70 h 88"/>
                <a:gd name="T40" fmla="*/ 74 w 116"/>
                <a:gd name="T41" fmla="*/ 68 h 88"/>
                <a:gd name="T42" fmla="*/ 76 w 116"/>
                <a:gd name="T43" fmla="*/ 60 h 88"/>
                <a:gd name="T44" fmla="*/ 70 w 116"/>
                <a:gd name="T45" fmla="*/ 52 h 88"/>
                <a:gd name="T46" fmla="*/ 62 w 116"/>
                <a:gd name="T47" fmla="*/ 44 h 88"/>
                <a:gd name="T48" fmla="*/ 48 w 116"/>
                <a:gd name="T49" fmla="*/ 46 h 88"/>
                <a:gd name="T50" fmla="*/ 40 w 116"/>
                <a:gd name="T51" fmla="*/ 52 h 88"/>
                <a:gd name="T52" fmla="*/ 32 w 116"/>
                <a:gd name="T53" fmla="*/ 60 h 88"/>
                <a:gd name="T54" fmla="*/ 24 w 116"/>
                <a:gd name="T55" fmla="*/ 50 h 88"/>
                <a:gd name="T56" fmla="*/ 14 w 116"/>
                <a:gd name="T57" fmla="*/ 40 h 88"/>
                <a:gd name="T58" fmla="*/ 6 w 116"/>
                <a:gd name="T59" fmla="*/ 38 h 88"/>
                <a:gd name="T60" fmla="*/ 0 w 116"/>
                <a:gd name="T61" fmla="*/ 28 h 88"/>
                <a:gd name="T62" fmla="*/ 8 w 116"/>
                <a:gd name="T63" fmla="*/ 20 h 88"/>
                <a:gd name="T64" fmla="*/ 20 w 116"/>
                <a:gd name="T65" fmla="*/ 16 h 88"/>
                <a:gd name="T66" fmla="*/ 22 w 116"/>
                <a:gd name="T67" fmla="*/ 10 h 88"/>
                <a:gd name="T68" fmla="*/ 26 w 116"/>
                <a:gd name="T69" fmla="*/ 0 h 88"/>
                <a:gd name="T70" fmla="*/ 32 w 116"/>
                <a:gd name="T71" fmla="*/ 0 h 88"/>
                <a:gd name="T72" fmla="*/ 38 w 116"/>
                <a:gd name="T73" fmla="*/ 4 h 88"/>
                <a:gd name="T74" fmla="*/ 50 w 116"/>
                <a:gd name="T75" fmla="*/ 4 h 88"/>
                <a:gd name="T76" fmla="*/ 60 w 116"/>
                <a:gd name="T77" fmla="*/ 6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88"/>
                <a:gd name="T119" fmla="*/ 116 w 116"/>
                <a:gd name="T120" fmla="*/ 88 h 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auto">
            <a:xfrm>
              <a:off x="1097612" y="2758130"/>
              <a:ext cx="193777" cy="200071"/>
            </a:xfrm>
            <a:custGeom>
              <a:avLst/>
              <a:gdLst>
                <a:gd name="T0" fmla="*/ 50 w 66"/>
                <a:gd name="T1" fmla="*/ 16 h 66"/>
                <a:gd name="T2" fmla="*/ 50 w 66"/>
                <a:gd name="T3" fmla="*/ 26 h 66"/>
                <a:gd name="T4" fmla="*/ 50 w 66"/>
                <a:gd name="T5" fmla="*/ 34 h 66"/>
                <a:gd name="T6" fmla="*/ 58 w 66"/>
                <a:gd name="T7" fmla="*/ 36 h 66"/>
                <a:gd name="T8" fmla="*/ 64 w 66"/>
                <a:gd name="T9" fmla="*/ 40 h 66"/>
                <a:gd name="T10" fmla="*/ 66 w 66"/>
                <a:gd name="T11" fmla="*/ 46 h 66"/>
                <a:gd name="T12" fmla="*/ 66 w 66"/>
                <a:gd name="T13" fmla="*/ 54 h 66"/>
                <a:gd name="T14" fmla="*/ 62 w 66"/>
                <a:gd name="T15" fmla="*/ 66 h 66"/>
                <a:gd name="T16" fmla="*/ 50 w 66"/>
                <a:gd name="T17" fmla="*/ 62 h 66"/>
                <a:gd name="T18" fmla="*/ 38 w 66"/>
                <a:gd name="T19" fmla="*/ 54 h 66"/>
                <a:gd name="T20" fmla="*/ 30 w 66"/>
                <a:gd name="T21" fmla="*/ 44 h 66"/>
                <a:gd name="T22" fmla="*/ 18 w 66"/>
                <a:gd name="T23" fmla="*/ 36 h 66"/>
                <a:gd name="T24" fmla="*/ 8 w 66"/>
                <a:gd name="T25" fmla="*/ 32 h 66"/>
                <a:gd name="T26" fmla="*/ 0 w 66"/>
                <a:gd name="T27" fmla="*/ 24 h 66"/>
                <a:gd name="T28" fmla="*/ 16 w 66"/>
                <a:gd name="T29" fmla="*/ 8 h 66"/>
                <a:gd name="T30" fmla="*/ 18 w 66"/>
                <a:gd name="T31" fmla="*/ 0 h 66"/>
                <a:gd name="T32" fmla="*/ 24 w 66"/>
                <a:gd name="T33" fmla="*/ 0 h 66"/>
                <a:gd name="T34" fmla="*/ 32 w 66"/>
                <a:gd name="T35" fmla="*/ 4 h 66"/>
                <a:gd name="T36" fmla="*/ 34 w 66"/>
                <a:gd name="T37" fmla="*/ 18 h 66"/>
                <a:gd name="T38" fmla="*/ 40 w 66"/>
                <a:gd name="T39" fmla="*/ 20 h 66"/>
                <a:gd name="T40" fmla="*/ 44 w 66"/>
                <a:gd name="T41" fmla="*/ 14 h 66"/>
                <a:gd name="T42" fmla="*/ 50 w 66"/>
                <a:gd name="T43" fmla="*/ 1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66"/>
                <a:gd name="T68" fmla="*/ 66 w 66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2269650" y="2017242"/>
              <a:ext cx="493819" cy="790906"/>
            </a:xfrm>
            <a:custGeom>
              <a:avLst/>
              <a:gdLst>
                <a:gd name="T0" fmla="*/ 166 w 168"/>
                <a:gd name="T1" fmla="*/ 128 h 258"/>
                <a:gd name="T2" fmla="*/ 152 w 168"/>
                <a:gd name="T3" fmla="*/ 130 h 258"/>
                <a:gd name="T4" fmla="*/ 148 w 168"/>
                <a:gd name="T5" fmla="*/ 142 h 258"/>
                <a:gd name="T6" fmla="*/ 136 w 168"/>
                <a:gd name="T7" fmla="*/ 170 h 258"/>
                <a:gd name="T8" fmla="*/ 144 w 168"/>
                <a:gd name="T9" fmla="*/ 178 h 258"/>
                <a:gd name="T10" fmla="*/ 148 w 168"/>
                <a:gd name="T11" fmla="*/ 204 h 258"/>
                <a:gd name="T12" fmla="*/ 136 w 168"/>
                <a:gd name="T13" fmla="*/ 206 h 258"/>
                <a:gd name="T14" fmla="*/ 112 w 168"/>
                <a:gd name="T15" fmla="*/ 230 h 258"/>
                <a:gd name="T16" fmla="*/ 88 w 168"/>
                <a:gd name="T17" fmla="*/ 234 h 258"/>
                <a:gd name="T18" fmla="*/ 86 w 168"/>
                <a:gd name="T19" fmla="*/ 246 h 258"/>
                <a:gd name="T20" fmla="*/ 40 w 168"/>
                <a:gd name="T21" fmla="*/ 258 h 258"/>
                <a:gd name="T22" fmla="*/ 30 w 168"/>
                <a:gd name="T23" fmla="*/ 246 h 258"/>
                <a:gd name="T24" fmla="*/ 10 w 168"/>
                <a:gd name="T25" fmla="*/ 226 h 258"/>
                <a:gd name="T26" fmla="*/ 12 w 168"/>
                <a:gd name="T27" fmla="*/ 216 h 258"/>
                <a:gd name="T28" fmla="*/ 32 w 168"/>
                <a:gd name="T29" fmla="*/ 216 h 258"/>
                <a:gd name="T30" fmla="*/ 26 w 168"/>
                <a:gd name="T31" fmla="*/ 206 h 258"/>
                <a:gd name="T32" fmla="*/ 24 w 168"/>
                <a:gd name="T33" fmla="*/ 182 h 258"/>
                <a:gd name="T34" fmla="*/ 16 w 168"/>
                <a:gd name="T35" fmla="*/ 170 h 258"/>
                <a:gd name="T36" fmla="*/ 2 w 168"/>
                <a:gd name="T37" fmla="*/ 156 h 258"/>
                <a:gd name="T38" fmla="*/ 0 w 168"/>
                <a:gd name="T39" fmla="*/ 144 h 258"/>
                <a:gd name="T40" fmla="*/ 32 w 168"/>
                <a:gd name="T41" fmla="*/ 106 h 258"/>
                <a:gd name="T42" fmla="*/ 36 w 168"/>
                <a:gd name="T43" fmla="*/ 66 h 258"/>
                <a:gd name="T44" fmla="*/ 40 w 168"/>
                <a:gd name="T45" fmla="*/ 50 h 258"/>
                <a:gd name="T46" fmla="*/ 28 w 168"/>
                <a:gd name="T47" fmla="*/ 6 h 258"/>
                <a:gd name="T48" fmla="*/ 34 w 168"/>
                <a:gd name="T49" fmla="*/ 0 h 258"/>
                <a:gd name="T50" fmla="*/ 168 w 168"/>
                <a:gd name="T51" fmla="*/ 54 h 258"/>
                <a:gd name="T52" fmla="*/ 166 w 168"/>
                <a:gd name="T53" fmla="*/ 128 h 2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258"/>
                <a:gd name="T83" fmla="*/ 168 w 168"/>
                <a:gd name="T84" fmla="*/ 258 h 2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1647689" y="2004737"/>
              <a:ext cx="737603" cy="593961"/>
            </a:xfrm>
            <a:custGeom>
              <a:avLst/>
              <a:gdLst>
                <a:gd name="T0" fmla="*/ 4 w 251"/>
                <a:gd name="T1" fmla="*/ 142 h 194"/>
                <a:gd name="T2" fmla="*/ 18 w 251"/>
                <a:gd name="T3" fmla="*/ 142 h 194"/>
                <a:gd name="T4" fmla="*/ 52 w 251"/>
                <a:gd name="T5" fmla="*/ 136 h 194"/>
                <a:gd name="T6" fmla="*/ 64 w 251"/>
                <a:gd name="T7" fmla="*/ 118 h 194"/>
                <a:gd name="T8" fmla="*/ 66 w 251"/>
                <a:gd name="T9" fmla="*/ 76 h 194"/>
                <a:gd name="T10" fmla="*/ 86 w 251"/>
                <a:gd name="T11" fmla="*/ 72 h 194"/>
                <a:gd name="T12" fmla="*/ 124 w 251"/>
                <a:gd name="T13" fmla="*/ 40 h 194"/>
                <a:gd name="T14" fmla="*/ 191 w 251"/>
                <a:gd name="T15" fmla="*/ 0 h 194"/>
                <a:gd name="T16" fmla="*/ 199 w 251"/>
                <a:gd name="T17" fmla="*/ 2 h 194"/>
                <a:gd name="T18" fmla="*/ 207 w 251"/>
                <a:gd name="T19" fmla="*/ 4 h 194"/>
                <a:gd name="T20" fmla="*/ 217 w 251"/>
                <a:gd name="T21" fmla="*/ 8 h 194"/>
                <a:gd name="T22" fmla="*/ 227 w 251"/>
                <a:gd name="T23" fmla="*/ 16 h 194"/>
                <a:gd name="T24" fmla="*/ 239 w 251"/>
                <a:gd name="T25" fmla="*/ 10 h 194"/>
                <a:gd name="T26" fmla="*/ 251 w 251"/>
                <a:gd name="T27" fmla="*/ 54 h 194"/>
                <a:gd name="T28" fmla="*/ 247 w 251"/>
                <a:gd name="T29" fmla="*/ 70 h 194"/>
                <a:gd name="T30" fmla="*/ 243 w 251"/>
                <a:gd name="T31" fmla="*/ 110 h 194"/>
                <a:gd name="T32" fmla="*/ 211 w 251"/>
                <a:gd name="T33" fmla="*/ 148 h 194"/>
                <a:gd name="T34" fmla="*/ 213 w 251"/>
                <a:gd name="T35" fmla="*/ 160 h 194"/>
                <a:gd name="T36" fmla="*/ 191 w 251"/>
                <a:gd name="T37" fmla="*/ 174 h 194"/>
                <a:gd name="T38" fmla="*/ 156 w 251"/>
                <a:gd name="T39" fmla="*/ 170 h 194"/>
                <a:gd name="T40" fmla="*/ 150 w 251"/>
                <a:gd name="T41" fmla="*/ 178 h 194"/>
                <a:gd name="T42" fmla="*/ 122 w 251"/>
                <a:gd name="T43" fmla="*/ 168 h 194"/>
                <a:gd name="T44" fmla="*/ 112 w 251"/>
                <a:gd name="T45" fmla="*/ 174 h 194"/>
                <a:gd name="T46" fmla="*/ 96 w 251"/>
                <a:gd name="T47" fmla="*/ 162 h 194"/>
                <a:gd name="T48" fmla="*/ 66 w 251"/>
                <a:gd name="T49" fmla="*/ 162 h 194"/>
                <a:gd name="T50" fmla="*/ 54 w 251"/>
                <a:gd name="T51" fmla="*/ 194 h 194"/>
                <a:gd name="T52" fmla="*/ 44 w 251"/>
                <a:gd name="T53" fmla="*/ 184 h 194"/>
                <a:gd name="T54" fmla="*/ 30 w 251"/>
                <a:gd name="T55" fmla="*/ 186 h 194"/>
                <a:gd name="T56" fmla="*/ 16 w 251"/>
                <a:gd name="T57" fmla="*/ 178 h 194"/>
                <a:gd name="T58" fmla="*/ 12 w 251"/>
                <a:gd name="T59" fmla="*/ 176 h 194"/>
                <a:gd name="T60" fmla="*/ 14 w 251"/>
                <a:gd name="T61" fmla="*/ 170 h 194"/>
                <a:gd name="T62" fmla="*/ 4 w 251"/>
                <a:gd name="T63" fmla="*/ 158 h 194"/>
                <a:gd name="T64" fmla="*/ 0 w 251"/>
                <a:gd name="T65" fmla="*/ 150 h 194"/>
                <a:gd name="T66" fmla="*/ 4 w 251"/>
                <a:gd name="T67" fmla="*/ 142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1"/>
                <a:gd name="T103" fmla="*/ 0 h 194"/>
                <a:gd name="T104" fmla="*/ 251 w 251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2325908" y="2642464"/>
              <a:ext cx="596959" cy="390763"/>
            </a:xfrm>
            <a:custGeom>
              <a:avLst/>
              <a:gdLst>
                <a:gd name="T0" fmla="*/ 20 w 202"/>
                <a:gd name="T1" fmla="*/ 54 h 128"/>
                <a:gd name="T2" fmla="*/ 66 w 202"/>
                <a:gd name="T3" fmla="*/ 42 h 128"/>
                <a:gd name="T4" fmla="*/ 68 w 202"/>
                <a:gd name="T5" fmla="*/ 30 h 128"/>
                <a:gd name="T6" fmla="*/ 92 w 202"/>
                <a:gd name="T7" fmla="*/ 26 h 128"/>
                <a:gd name="T8" fmla="*/ 116 w 202"/>
                <a:gd name="T9" fmla="*/ 2 h 128"/>
                <a:gd name="T10" fmla="*/ 128 w 202"/>
                <a:gd name="T11" fmla="*/ 0 h 128"/>
                <a:gd name="T12" fmla="*/ 140 w 202"/>
                <a:gd name="T13" fmla="*/ 8 h 128"/>
                <a:gd name="T14" fmla="*/ 142 w 202"/>
                <a:gd name="T15" fmla="*/ 22 h 128"/>
                <a:gd name="T16" fmla="*/ 142 w 202"/>
                <a:gd name="T17" fmla="*/ 34 h 128"/>
                <a:gd name="T18" fmla="*/ 180 w 202"/>
                <a:gd name="T19" fmla="*/ 60 h 128"/>
                <a:gd name="T20" fmla="*/ 202 w 202"/>
                <a:gd name="T21" fmla="*/ 92 h 128"/>
                <a:gd name="T22" fmla="*/ 172 w 202"/>
                <a:gd name="T23" fmla="*/ 90 h 128"/>
                <a:gd name="T24" fmla="*/ 138 w 202"/>
                <a:gd name="T25" fmla="*/ 100 h 128"/>
                <a:gd name="T26" fmla="*/ 126 w 202"/>
                <a:gd name="T27" fmla="*/ 108 h 128"/>
                <a:gd name="T28" fmla="*/ 104 w 202"/>
                <a:gd name="T29" fmla="*/ 106 h 128"/>
                <a:gd name="T30" fmla="*/ 92 w 202"/>
                <a:gd name="T31" fmla="*/ 102 h 128"/>
                <a:gd name="T32" fmla="*/ 78 w 202"/>
                <a:gd name="T33" fmla="*/ 88 h 128"/>
                <a:gd name="T34" fmla="*/ 64 w 202"/>
                <a:gd name="T35" fmla="*/ 104 h 128"/>
                <a:gd name="T36" fmla="*/ 62 w 202"/>
                <a:gd name="T37" fmla="*/ 118 h 128"/>
                <a:gd name="T38" fmla="*/ 32 w 202"/>
                <a:gd name="T39" fmla="*/ 116 h 128"/>
                <a:gd name="T40" fmla="*/ 24 w 202"/>
                <a:gd name="T41" fmla="*/ 128 h 128"/>
                <a:gd name="T42" fmla="*/ 10 w 202"/>
                <a:gd name="T43" fmla="*/ 112 h 128"/>
                <a:gd name="T44" fmla="*/ 0 w 202"/>
                <a:gd name="T45" fmla="*/ 86 h 128"/>
                <a:gd name="T46" fmla="*/ 0 w 202"/>
                <a:gd name="T47" fmla="*/ 70 h 128"/>
                <a:gd name="T48" fmla="*/ 20 w 202"/>
                <a:gd name="T49" fmla="*/ 54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28"/>
                <a:gd name="T77" fmla="*/ 202 w 202"/>
                <a:gd name="T78" fmla="*/ 128 h 1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" name="Freeform 111"/>
            <p:cNvSpPr>
              <a:spLocks/>
            </p:cNvSpPr>
            <p:nvPr/>
          </p:nvSpPr>
          <p:spPr bwMode="auto">
            <a:xfrm>
              <a:off x="3347927" y="2304844"/>
              <a:ext cx="293791" cy="262593"/>
            </a:xfrm>
            <a:custGeom>
              <a:avLst/>
              <a:gdLst>
                <a:gd name="T0" fmla="*/ 34 w 100"/>
                <a:gd name="T1" fmla="*/ 0 h 86"/>
                <a:gd name="T2" fmla="*/ 42 w 100"/>
                <a:gd name="T3" fmla="*/ 12 h 86"/>
                <a:gd name="T4" fmla="*/ 48 w 100"/>
                <a:gd name="T5" fmla="*/ 26 h 86"/>
                <a:gd name="T6" fmla="*/ 50 w 100"/>
                <a:gd name="T7" fmla="*/ 44 h 86"/>
                <a:gd name="T8" fmla="*/ 64 w 100"/>
                <a:gd name="T9" fmla="*/ 44 h 86"/>
                <a:gd name="T10" fmla="*/ 100 w 100"/>
                <a:gd name="T11" fmla="*/ 76 h 86"/>
                <a:gd name="T12" fmla="*/ 94 w 100"/>
                <a:gd name="T13" fmla="*/ 86 h 86"/>
                <a:gd name="T14" fmla="*/ 76 w 100"/>
                <a:gd name="T15" fmla="*/ 68 h 86"/>
                <a:gd name="T16" fmla="*/ 58 w 100"/>
                <a:gd name="T17" fmla="*/ 52 h 86"/>
                <a:gd name="T18" fmla="*/ 24 w 100"/>
                <a:gd name="T19" fmla="*/ 50 h 86"/>
                <a:gd name="T20" fmla="*/ 22 w 100"/>
                <a:gd name="T21" fmla="*/ 56 h 86"/>
                <a:gd name="T22" fmla="*/ 0 w 100"/>
                <a:gd name="T23" fmla="*/ 56 h 86"/>
                <a:gd name="T24" fmla="*/ 0 w 100"/>
                <a:gd name="T25" fmla="*/ 42 h 86"/>
                <a:gd name="T26" fmla="*/ 4 w 100"/>
                <a:gd name="T27" fmla="*/ 28 h 86"/>
                <a:gd name="T28" fmla="*/ 6 w 100"/>
                <a:gd name="T29" fmla="*/ 12 h 86"/>
                <a:gd name="T30" fmla="*/ 34 w 100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86"/>
                <a:gd name="T50" fmla="*/ 100 w 10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" name="Freeform 112"/>
            <p:cNvSpPr>
              <a:spLocks/>
            </p:cNvSpPr>
            <p:nvPr/>
          </p:nvSpPr>
          <p:spPr bwMode="auto">
            <a:xfrm>
              <a:off x="3601086" y="2536176"/>
              <a:ext cx="65635" cy="106288"/>
            </a:xfrm>
            <a:custGeom>
              <a:avLst/>
              <a:gdLst>
                <a:gd name="T0" fmla="*/ 22 w 22"/>
                <a:gd name="T1" fmla="*/ 16 h 34"/>
                <a:gd name="T2" fmla="*/ 14 w 22"/>
                <a:gd name="T3" fmla="*/ 22 h 34"/>
                <a:gd name="T4" fmla="*/ 16 w 22"/>
                <a:gd name="T5" fmla="*/ 34 h 34"/>
                <a:gd name="T6" fmla="*/ 0 w 22"/>
                <a:gd name="T7" fmla="*/ 32 h 34"/>
                <a:gd name="T8" fmla="*/ 0 w 22"/>
                <a:gd name="T9" fmla="*/ 20 h 34"/>
                <a:gd name="T10" fmla="*/ 8 w 22"/>
                <a:gd name="T11" fmla="*/ 10 h 34"/>
                <a:gd name="T12" fmla="*/ 14 w 22"/>
                <a:gd name="T13" fmla="*/ 0 h 34"/>
                <a:gd name="T14" fmla="*/ 22 w 22"/>
                <a:gd name="T15" fmla="*/ 1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4"/>
                <a:gd name="T26" fmla="*/ 22 w 2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" name="Freeform 113"/>
            <p:cNvSpPr>
              <a:spLocks/>
            </p:cNvSpPr>
            <p:nvPr/>
          </p:nvSpPr>
          <p:spPr bwMode="auto">
            <a:xfrm>
              <a:off x="3554206" y="2592447"/>
              <a:ext cx="487568" cy="659609"/>
            </a:xfrm>
            <a:custGeom>
              <a:avLst/>
              <a:gdLst>
                <a:gd name="T0" fmla="*/ 60 w 166"/>
                <a:gd name="T1" fmla="*/ 26 h 216"/>
                <a:gd name="T2" fmla="*/ 78 w 166"/>
                <a:gd name="T3" fmla="*/ 18 h 216"/>
                <a:gd name="T4" fmla="*/ 146 w 166"/>
                <a:gd name="T5" fmla="*/ 8 h 216"/>
                <a:gd name="T6" fmla="*/ 164 w 166"/>
                <a:gd name="T7" fmla="*/ 0 h 216"/>
                <a:gd name="T8" fmla="*/ 166 w 166"/>
                <a:gd name="T9" fmla="*/ 22 h 216"/>
                <a:gd name="T10" fmla="*/ 158 w 166"/>
                <a:gd name="T11" fmla="*/ 30 h 216"/>
                <a:gd name="T12" fmla="*/ 132 w 166"/>
                <a:gd name="T13" fmla="*/ 80 h 216"/>
                <a:gd name="T14" fmla="*/ 80 w 166"/>
                <a:gd name="T15" fmla="*/ 152 h 216"/>
                <a:gd name="T16" fmla="*/ 12 w 166"/>
                <a:gd name="T17" fmla="*/ 216 h 216"/>
                <a:gd name="T18" fmla="*/ 2 w 166"/>
                <a:gd name="T19" fmla="*/ 202 h 216"/>
                <a:gd name="T20" fmla="*/ 0 w 166"/>
                <a:gd name="T21" fmla="*/ 146 h 216"/>
                <a:gd name="T22" fmla="*/ 16 w 166"/>
                <a:gd name="T23" fmla="*/ 136 h 216"/>
                <a:gd name="T24" fmla="*/ 16 w 166"/>
                <a:gd name="T25" fmla="*/ 126 h 216"/>
                <a:gd name="T26" fmla="*/ 40 w 166"/>
                <a:gd name="T27" fmla="*/ 112 h 216"/>
                <a:gd name="T28" fmla="*/ 66 w 166"/>
                <a:gd name="T29" fmla="*/ 108 h 216"/>
                <a:gd name="T30" fmla="*/ 108 w 166"/>
                <a:gd name="T31" fmla="*/ 62 h 216"/>
                <a:gd name="T32" fmla="*/ 52 w 166"/>
                <a:gd name="T33" fmla="*/ 48 h 216"/>
                <a:gd name="T34" fmla="*/ 32 w 166"/>
                <a:gd name="T35" fmla="*/ 26 h 216"/>
                <a:gd name="T36" fmla="*/ 32 w 166"/>
                <a:gd name="T37" fmla="*/ 16 h 216"/>
                <a:gd name="T38" fmla="*/ 40 w 166"/>
                <a:gd name="T39" fmla="*/ 8 h 216"/>
                <a:gd name="T40" fmla="*/ 60 w 166"/>
                <a:gd name="T41" fmla="*/ 26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216"/>
                <a:gd name="T65" fmla="*/ 166 w 166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" name="Freeform 114"/>
            <p:cNvSpPr>
              <a:spLocks/>
            </p:cNvSpPr>
            <p:nvPr/>
          </p:nvSpPr>
          <p:spPr bwMode="auto">
            <a:xfrm>
              <a:off x="3182278" y="2458023"/>
              <a:ext cx="690723" cy="543944"/>
            </a:xfrm>
            <a:custGeom>
              <a:avLst/>
              <a:gdLst>
                <a:gd name="T0" fmla="*/ 56 w 234"/>
                <a:gd name="T1" fmla="*/ 6 h 178"/>
                <a:gd name="T2" fmla="*/ 78 w 234"/>
                <a:gd name="T3" fmla="*/ 6 h 178"/>
                <a:gd name="T4" fmla="*/ 80 w 234"/>
                <a:gd name="T5" fmla="*/ 0 h 178"/>
                <a:gd name="T6" fmla="*/ 114 w 234"/>
                <a:gd name="T7" fmla="*/ 2 h 178"/>
                <a:gd name="T8" fmla="*/ 150 w 234"/>
                <a:gd name="T9" fmla="*/ 36 h 178"/>
                <a:gd name="T10" fmla="*/ 142 w 234"/>
                <a:gd name="T11" fmla="*/ 46 h 178"/>
                <a:gd name="T12" fmla="*/ 142 w 234"/>
                <a:gd name="T13" fmla="*/ 58 h 178"/>
                <a:gd name="T14" fmla="*/ 158 w 234"/>
                <a:gd name="T15" fmla="*/ 60 h 178"/>
                <a:gd name="T16" fmla="*/ 158 w 234"/>
                <a:gd name="T17" fmla="*/ 70 h 178"/>
                <a:gd name="T18" fmla="*/ 178 w 234"/>
                <a:gd name="T19" fmla="*/ 92 h 178"/>
                <a:gd name="T20" fmla="*/ 234 w 234"/>
                <a:gd name="T21" fmla="*/ 106 h 178"/>
                <a:gd name="T22" fmla="*/ 192 w 234"/>
                <a:gd name="T23" fmla="*/ 152 h 178"/>
                <a:gd name="T24" fmla="*/ 166 w 234"/>
                <a:gd name="T25" fmla="*/ 156 h 178"/>
                <a:gd name="T26" fmla="*/ 142 w 234"/>
                <a:gd name="T27" fmla="*/ 170 h 178"/>
                <a:gd name="T28" fmla="*/ 130 w 234"/>
                <a:gd name="T29" fmla="*/ 174 h 178"/>
                <a:gd name="T30" fmla="*/ 124 w 234"/>
                <a:gd name="T31" fmla="*/ 166 h 178"/>
                <a:gd name="T32" fmla="*/ 104 w 234"/>
                <a:gd name="T33" fmla="*/ 178 h 178"/>
                <a:gd name="T34" fmla="*/ 80 w 234"/>
                <a:gd name="T35" fmla="*/ 176 h 178"/>
                <a:gd name="T36" fmla="*/ 44 w 234"/>
                <a:gd name="T37" fmla="*/ 160 h 178"/>
                <a:gd name="T38" fmla="*/ 44 w 234"/>
                <a:gd name="T39" fmla="*/ 146 h 178"/>
                <a:gd name="T40" fmla="*/ 38 w 234"/>
                <a:gd name="T41" fmla="*/ 146 h 178"/>
                <a:gd name="T42" fmla="*/ 14 w 234"/>
                <a:gd name="T43" fmla="*/ 114 h 178"/>
                <a:gd name="T44" fmla="*/ 4 w 234"/>
                <a:gd name="T45" fmla="*/ 112 h 178"/>
                <a:gd name="T46" fmla="*/ 0 w 234"/>
                <a:gd name="T47" fmla="*/ 98 h 178"/>
                <a:gd name="T48" fmla="*/ 20 w 234"/>
                <a:gd name="T49" fmla="*/ 98 h 178"/>
                <a:gd name="T50" fmla="*/ 20 w 234"/>
                <a:gd name="T51" fmla="*/ 62 h 178"/>
                <a:gd name="T52" fmla="*/ 32 w 234"/>
                <a:gd name="T53" fmla="*/ 60 h 178"/>
                <a:gd name="T54" fmla="*/ 32 w 234"/>
                <a:gd name="T55" fmla="*/ 44 h 178"/>
                <a:gd name="T56" fmla="*/ 56 w 234"/>
                <a:gd name="T57" fmla="*/ 6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4"/>
                <a:gd name="T88" fmla="*/ 0 h 178"/>
                <a:gd name="T89" fmla="*/ 234 w 234"/>
                <a:gd name="T90" fmla="*/ 178 h 1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" name="Freeform 115"/>
            <p:cNvSpPr>
              <a:spLocks/>
            </p:cNvSpPr>
            <p:nvPr/>
          </p:nvSpPr>
          <p:spPr bwMode="auto">
            <a:xfrm>
              <a:off x="2047745" y="2536176"/>
              <a:ext cx="350049" cy="547069"/>
            </a:xfrm>
            <a:custGeom>
              <a:avLst/>
              <a:gdLst>
                <a:gd name="T0" fmla="*/ 91 w 119"/>
                <a:gd name="T1" fmla="*/ 0 h 178"/>
                <a:gd name="T2" fmla="*/ 99 w 119"/>
                <a:gd name="T3" fmla="*/ 12 h 178"/>
                <a:gd name="T4" fmla="*/ 101 w 119"/>
                <a:gd name="T5" fmla="*/ 36 h 178"/>
                <a:gd name="T6" fmla="*/ 107 w 119"/>
                <a:gd name="T7" fmla="*/ 46 h 178"/>
                <a:gd name="T8" fmla="*/ 87 w 119"/>
                <a:gd name="T9" fmla="*/ 46 h 178"/>
                <a:gd name="T10" fmla="*/ 85 w 119"/>
                <a:gd name="T11" fmla="*/ 56 h 178"/>
                <a:gd name="T12" fmla="*/ 115 w 119"/>
                <a:gd name="T13" fmla="*/ 88 h 178"/>
                <a:gd name="T14" fmla="*/ 95 w 119"/>
                <a:gd name="T15" fmla="*/ 104 h 178"/>
                <a:gd name="T16" fmla="*/ 95 w 119"/>
                <a:gd name="T17" fmla="*/ 120 h 178"/>
                <a:gd name="T18" fmla="*/ 105 w 119"/>
                <a:gd name="T19" fmla="*/ 146 h 178"/>
                <a:gd name="T20" fmla="*/ 119 w 119"/>
                <a:gd name="T21" fmla="*/ 162 h 178"/>
                <a:gd name="T22" fmla="*/ 117 w 119"/>
                <a:gd name="T23" fmla="*/ 176 h 178"/>
                <a:gd name="T24" fmla="*/ 99 w 119"/>
                <a:gd name="T25" fmla="*/ 178 h 178"/>
                <a:gd name="T26" fmla="*/ 99 w 119"/>
                <a:gd name="T27" fmla="*/ 170 h 178"/>
                <a:gd name="T28" fmla="*/ 18 w 119"/>
                <a:gd name="T29" fmla="*/ 170 h 178"/>
                <a:gd name="T30" fmla="*/ 18 w 119"/>
                <a:gd name="T31" fmla="*/ 146 h 178"/>
                <a:gd name="T32" fmla="*/ 10 w 119"/>
                <a:gd name="T33" fmla="*/ 138 h 178"/>
                <a:gd name="T34" fmla="*/ 0 w 119"/>
                <a:gd name="T35" fmla="*/ 132 h 178"/>
                <a:gd name="T36" fmla="*/ 2 w 119"/>
                <a:gd name="T37" fmla="*/ 114 h 178"/>
                <a:gd name="T38" fmla="*/ 22 w 119"/>
                <a:gd name="T39" fmla="*/ 96 h 178"/>
                <a:gd name="T40" fmla="*/ 32 w 119"/>
                <a:gd name="T41" fmla="*/ 96 h 178"/>
                <a:gd name="T42" fmla="*/ 43 w 119"/>
                <a:gd name="T43" fmla="*/ 104 h 178"/>
                <a:gd name="T44" fmla="*/ 83 w 119"/>
                <a:gd name="T45" fmla="*/ 28 h 178"/>
                <a:gd name="T46" fmla="*/ 93 w 119"/>
                <a:gd name="T47" fmla="*/ 26 h 178"/>
                <a:gd name="T48" fmla="*/ 91 w 119"/>
                <a:gd name="T49" fmla="*/ 12 h 178"/>
                <a:gd name="T50" fmla="*/ 91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9"/>
                <a:gd name="T79" fmla="*/ 0 h 178"/>
                <a:gd name="T80" fmla="*/ 119 w 119"/>
                <a:gd name="T81" fmla="*/ 178 h 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" name="Freeform 116"/>
            <p:cNvSpPr>
              <a:spLocks/>
            </p:cNvSpPr>
            <p:nvPr/>
          </p:nvSpPr>
          <p:spPr bwMode="auto">
            <a:xfrm>
              <a:off x="1769580" y="2492411"/>
              <a:ext cx="550077" cy="462665"/>
            </a:xfrm>
            <a:custGeom>
              <a:avLst/>
              <a:gdLst>
                <a:gd name="T0" fmla="*/ 94 w 187"/>
                <a:gd name="T1" fmla="*/ 146 h 150"/>
                <a:gd name="T2" fmla="*/ 64 w 187"/>
                <a:gd name="T3" fmla="*/ 150 h 150"/>
                <a:gd name="T4" fmla="*/ 44 w 187"/>
                <a:gd name="T5" fmla="*/ 148 h 150"/>
                <a:gd name="T6" fmla="*/ 46 w 187"/>
                <a:gd name="T7" fmla="*/ 132 h 150"/>
                <a:gd name="T8" fmla="*/ 22 w 187"/>
                <a:gd name="T9" fmla="*/ 118 h 150"/>
                <a:gd name="T10" fmla="*/ 2 w 187"/>
                <a:gd name="T11" fmla="*/ 116 h 150"/>
                <a:gd name="T12" fmla="*/ 0 w 187"/>
                <a:gd name="T13" fmla="*/ 78 h 150"/>
                <a:gd name="T14" fmla="*/ 22 w 187"/>
                <a:gd name="T15" fmla="*/ 52 h 150"/>
                <a:gd name="T16" fmla="*/ 10 w 187"/>
                <a:gd name="T17" fmla="*/ 42 h 150"/>
                <a:gd name="T18" fmla="*/ 12 w 187"/>
                <a:gd name="T19" fmla="*/ 34 h 150"/>
                <a:gd name="T20" fmla="*/ 24 w 187"/>
                <a:gd name="T21" fmla="*/ 2 h 150"/>
                <a:gd name="T22" fmla="*/ 54 w 187"/>
                <a:gd name="T23" fmla="*/ 2 h 150"/>
                <a:gd name="T24" fmla="*/ 70 w 187"/>
                <a:gd name="T25" fmla="*/ 14 h 150"/>
                <a:gd name="T26" fmla="*/ 80 w 187"/>
                <a:gd name="T27" fmla="*/ 8 h 150"/>
                <a:gd name="T28" fmla="*/ 108 w 187"/>
                <a:gd name="T29" fmla="*/ 18 h 150"/>
                <a:gd name="T30" fmla="*/ 114 w 187"/>
                <a:gd name="T31" fmla="*/ 10 h 150"/>
                <a:gd name="T32" fmla="*/ 149 w 187"/>
                <a:gd name="T33" fmla="*/ 14 h 150"/>
                <a:gd name="T34" fmla="*/ 171 w 187"/>
                <a:gd name="T35" fmla="*/ 0 h 150"/>
                <a:gd name="T36" fmla="*/ 185 w 187"/>
                <a:gd name="T37" fmla="*/ 14 h 150"/>
                <a:gd name="T38" fmla="*/ 187 w 187"/>
                <a:gd name="T39" fmla="*/ 40 h 150"/>
                <a:gd name="T40" fmla="*/ 177 w 187"/>
                <a:gd name="T41" fmla="*/ 42 h 150"/>
                <a:gd name="T42" fmla="*/ 137 w 187"/>
                <a:gd name="T43" fmla="*/ 118 h 150"/>
                <a:gd name="T44" fmla="*/ 126 w 187"/>
                <a:gd name="T45" fmla="*/ 110 h 150"/>
                <a:gd name="T46" fmla="*/ 116 w 187"/>
                <a:gd name="T47" fmla="*/ 110 h 150"/>
                <a:gd name="T48" fmla="*/ 96 w 187"/>
                <a:gd name="T49" fmla="*/ 128 h 150"/>
                <a:gd name="T50" fmla="*/ 94 w 187"/>
                <a:gd name="T51" fmla="*/ 146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50"/>
                <a:gd name="T80" fmla="*/ 187 w 187"/>
                <a:gd name="T81" fmla="*/ 150 h 1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" name="Freeform 117"/>
            <p:cNvSpPr>
              <a:spLocks/>
            </p:cNvSpPr>
            <p:nvPr/>
          </p:nvSpPr>
          <p:spPr bwMode="auto">
            <a:xfrm>
              <a:off x="1675817" y="2567438"/>
              <a:ext cx="159398" cy="293855"/>
            </a:xfrm>
            <a:custGeom>
              <a:avLst/>
              <a:gdLst>
                <a:gd name="T0" fmla="*/ 20 w 54"/>
                <a:gd name="T1" fmla="*/ 2 h 96"/>
                <a:gd name="T2" fmla="*/ 34 w 54"/>
                <a:gd name="T3" fmla="*/ 0 h 96"/>
                <a:gd name="T4" fmla="*/ 44 w 54"/>
                <a:gd name="T5" fmla="*/ 10 h 96"/>
                <a:gd name="T6" fmla="*/ 42 w 54"/>
                <a:gd name="T7" fmla="*/ 18 h 96"/>
                <a:gd name="T8" fmla="*/ 54 w 54"/>
                <a:gd name="T9" fmla="*/ 28 h 96"/>
                <a:gd name="T10" fmla="*/ 32 w 54"/>
                <a:gd name="T11" fmla="*/ 54 h 96"/>
                <a:gd name="T12" fmla="*/ 34 w 54"/>
                <a:gd name="T13" fmla="*/ 92 h 96"/>
                <a:gd name="T14" fmla="*/ 12 w 54"/>
                <a:gd name="T15" fmla="*/ 96 h 96"/>
                <a:gd name="T16" fmla="*/ 12 w 54"/>
                <a:gd name="T17" fmla="*/ 48 h 96"/>
                <a:gd name="T18" fmla="*/ 0 w 54"/>
                <a:gd name="T19" fmla="*/ 32 h 96"/>
                <a:gd name="T20" fmla="*/ 4 w 54"/>
                <a:gd name="T21" fmla="*/ 20 h 96"/>
                <a:gd name="T22" fmla="*/ 20 w 54"/>
                <a:gd name="T23" fmla="*/ 16 h 96"/>
                <a:gd name="T24" fmla="*/ 20 w 54"/>
                <a:gd name="T25" fmla="*/ 2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96"/>
                <a:gd name="T41" fmla="*/ 54 w 54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" name="Freeform 118"/>
            <p:cNvSpPr>
              <a:spLocks/>
            </p:cNvSpPr>
            <p:nvPr/>
          </p:nvSpPr>
          <p:spPr bwMode="auto">
            <a:xfrm>
              <a:off x="1622686" y="2629960"/>
              <a:ext cx="87512" cy="243837"/>
            </a:xfrm>
            <a:custGeom>
              <a:avLst/>
              <a:gdLst>
                <a:gd name="T0" fmla="*/ 30 w 30"/>
                <a:gd name="T1" fmla="*/ 76 h 80"/>
                <a:gd name="T2" fmla="*/ 16 w 30"/>
                <a:gd name="T3" fmla="*/ 80 h 80"/>
                <a:gd name="T4" fmla="*/ 12 w 30"/>
                <a:gd name="T5" fmla="*/ 48 h 80"/>
                <a:gd name="T6" fmla="*/ 8 w 30"/>
                <a:gd name="T7" fmla="*/ 34 h 80"/>
                <a:gd name="T8" fmla="*/ 12 w 30"/>
                <a:gd name="T9" fmla="*/ 18 h 80"/>
                <a:gd name="T10" fmla="*/ 0 w 30"/>
                <a:gd name="T11" fmla="*/ 0 h 80"/>
                <a:gd name="T12" fmla="*/ 22 w 30"/>
                <a:gd name="T13" fmla="*/ 0 h 80"/>
                <a:gd name="T14" fmla="*/ 18 w 30"/>
                <a:gd name="T15" fmla="*/ 12 h 80"/>
                <a:gd name="T16" fmla="*/ 30 w 30"/>
                <a:gd name="T17" fmla="*/ 28 h 80"/>
                <a:gd name="T18" fmla="*/ 30 w 30"/>
                <a:gd name="T19" fmla="*/ 7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80"/>
                <a:gd name="T32" fmla="*/ 30 w 3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" name="Freeform 119"/>
            <p:cNvSpPr>
              <a:spLocks/>
            </p:cNvSpPr>
            <p:nvPr/>
          </p:nvSpPr>
          <p:spPr bwMode="auto">
            <a:xfrm>
              <a:off x="1072609" y="1942215"/>
              <a:ext cx="762607" cy="722131"/>
            </a:xfrm>
            <a:custGeom>
              <a:avLst/>
              <a:gdLst>
                <a:gd name="T0" fmla="*/ 120 w 258"/>
                <a:gd name="T1" fmla="*/ 0 h 236"/>
                <a:gd name="T2" fmla="*/ 210 w 258"/>
                <a:gd name="T3" fmla="*/ 60 h 236"/>
                <a:gd name="T4" fmla="*/ 224 w 258"/>
                <a:gd name="T5" fmla="*/ 74 h 236"/>
                <a:gd name="T6" fmla="*/ 244 w 258"/>
                <a:gd name="T7" fmla="*/ 82 h 236"/>
                <a:gd name="T8" fmla="*/ 242 w 258"/>
                <a:gd name="T9" fmla="*/ 98 h 236"/>
                <a:gd name="T10" fmla="*/ 258 w 258"/>
                <a:gd name="T11" fmla="*/ 96 h 236"/>
                <a:gd name="T12" fmla="*/ 258 w 258"/>
                <a:gd name="T13" fmla="*/ 138 h 236"/>
                <a:gd name="T14" fmla="*/ 246 w 258"/>
                <a:gd name="T15" fmla="*/ 156 h 236"/>
                <a:gd name="T16" fmla="*/ 212 w 258"/>
                <a:gd name="T17" fmla="*/ 162 h 236"/>
                <a:gd name="T18" fmla="*/ 198 w 258"/>
                <a:gd name="T19" fmla="*/ 162 h 236"/>
                <a:gd name="T20" fmla="*/ 178 w 258"/>
                <a:gd name="T21" fmla="*/ 162 h 236"/>
                <a:gd name="T22" fmla="*/ 154 w 258"/>
                <a:gd name="T23" fmla="*/ 172 h 236"/>
                <a:gd name="T24" fmla="*/ 136 w 258"/>
                <a:gd name="T25" fmla="*/ 190 h 236"/>
                <a:gd name="T26" fmla="*/ 128 w 258"/>
                <a:gd name="T27" fmla="*/ 186 h 236"/>
                <a:gd name="T28" fmla="*/ 118 w 258"/>
                <a:gd name="T29" fmla="*/ 210 h 236"/>
                <a:gd name="T30" fmla="*/ 108 w 258"/>
                <a:gd name="T31" fmla="*/ 212 h 236"/>
                <a:gd name="T32" fmla="*/ 104 w 258"/>
                <a:gd name="T33" fmla="*/ 234 h 236"/>
                <a:gd name="T34" fmla="*/ 64 w 258"/>
                <a:gd name="T35" fmla="*/ 236 h 236"/>
                <a:gd name="T36" fmla="*/ 56 w 258"/>
                <a:gd name="T37" fmla="*/ 218 h 236"/>
                <a:gd name="T38" fmla="*/ 50 w 258"/>
                <a:gd name="T39" fmla="*/ 204 h 236"/>
                <a:gd name="T40" fmla="*/ 24 w 258"/>
                <a:gd name="T41" fmla="*/ 210 h 236"/>
                <a:gd name="T42" fmla="*/ 12 w 258"/>
                <a:gd name="T43" fmla="*/ 206 h 236"/>
                <a:gd name="T44" fmla="*/ 12 w 258"/>
                <a:gd name="T45" fmla="*/ 204 h 236"/>
                <a:gd name="T46" fmla="*/ 12 w 258"/>
                <a:gd name="T47" fmla="*/ 200 h 236"/>
                <a:gd name="T48" fmla="*/ 10 w 258"/>
                <a:gd name="T49" fmla="*/ 192 h 236"/>
                <a:gd name="T50" fmla="*/ 4 w 258"/>
                <a:gd name="T51" fmla="*/ 184 h 236"/>
                <a:gd name="T52" fmla="*/ 2 w 258"/>
                <a:gd name="T53" fmla="*/ 172 h 236"/>
                <a:gd name="T54" fmla="*/ 0 w 258"/>
                <a:gd name="T55" fmla="*/ 166 h 236"/>
                <a:gd name="T56" fmla="*/ 6 w 258"/>
                <a:gd name="T57" fmla="*/ 152 h 236"/>
                <a:gd name="T58" fmla="*/ 106 w 258"/>
                <a:gd name="T59" fmla="*/ 154 h 236"/>
                <a:gd name="T60" fmla="*/ 108 w 258"/>
                <a:gd name="T61" fmla="*/ 144 h 236"/>
                <a:gd name="T62" fmla="*/ 102 w 258"/>
                <a:gd name="T63" fmla="*/ 136 h 236"/>
                <a:gd name="T64" fmla="*/ 90 w 258"/>
                <a:gd name="T65" fmla="*/ 0 h 236"/>
                <a:gd name="T66" fmla="*/ 120 w 258"/>
                <a:gd name="T67" fmla="*/ 0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8"/>
                <a:gd name="T103" fmla="*/ 0 h 236"/>
                <a:gd name="T104" fmla="*/ 258 w 258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" name="Freeform 120"/>
            <p:cNvSpPr>
              <a:spLocks/>
            </p:cNvSpPr>
            <p:nvPr/>
          </p:nvSpPr>
          <p:spPr bwMode="auto">
            <a:xfrm>
              <a:off x="1382026" y="2439266"/>
              <a:ext cx="350049" cy="262593"/>
            </a:xfrm>
            <a:custGeom>
              <a:avLst/>
              <a:gdLst>
                <a:gd name="T0" fmla="*/ 44 w 120"/>
                <a:gd name="T1" fmla="*/ 62 h 86"/>
                <a:gd name="T2" fmla="*/ 44 w 120"/>
                <a:gd name="T3" fmla="*/ 84 h 86"/>
                <a:gd name="T4" fmla="*/ 30 w 120"/>
                <a:gd name="T5" fmla="*/ 78 h 86"/>
                <a:gd name="T6" fmla="*/ 20 w 120"/>
                <a:gd name="T7" fmla="*/ 86 h 86"/>
                <a:gd name="T8" fmla="*/ 0 w 120"/>
                <a:gd name="T9" fmla="*/ 72 h 86"/>
                <a:gd name="T10" fmla="*/ 4 w 120"/>
                <a:gd name="T11" fmla="*/ 50 h 86"/>
                <a:gd name="T12" fmla="*/ 14 w 120"/>
                <a:gd name="T13" fmla="*/ 48 h 86"/>
                <a:gd name="T14" fmla="*/ 24 w 120"/>
                <a:gd name="T15" fmla="*/ 24 h 86"/>
                <a:gd name="T16" fmla="*/ 32 w 120"/>
                <a:gd name="T17" fmla="*/ 28 h 86"/>
                <a:gd name="T18" fmla="*/ 50 w 120"/>
                <a:gd name="T19" fmla="*/ 10 h 86"/>
                <a:gd name="T20" fmla="*/ 74 w 120"/>
                <a:gd name="T21" fmla="*/ 0 h 86"/>
                <a:gd name="T22" fmla="*/ 94 w 120"/>
                <a:gd name="T23" fmla="*/ 0 h 86"/>
                <a:gd name="T24" fmla="*/ 90 w 120"/>
                <a:gd name="T25" fmla="*/ 8 h 86"/>
                <a:gd name="T26" fmla="*/ 92 w 120"/>
                <a:gd name="T27" fmla="*/ 14 h 86"/>
                <a:gd name="T28" fmla="*/ 104 w 120"/>
                <a:gd name="T29" fmla="*/ 28 h 86"/>
                <a:gd name="T30" fmla="*/ 102 w 120"/>
                <a:gd name="T31" fmla="*/ 34 h 86"/>
                <a:gd name="T32" fmla="*/ 120 w 120"/>
                <a:gd name="T33" fmla="*/ 44 h 86"/>
                <a:gd name="T34" fmla="*/ 120 w 120"/>
                <a:gd name="T35" fmla="*/ 58 h 86"/>
                <a:gd name="T36" fmla="*/ 104 w 120"/>
                <a:gd name="T37" fmla="*/ 62 h 86"/>
                <a:gd name="T38" fmla="*/ 82 w 120"/>
                <a:gd name="T39" fmla="*/ 62 h 86"/>
                <a:gd name="T40" fmla="*/ 44 w 120"/>
                <a:gd name="T41" fmla="*/ 62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86"/>
                <a:gd name="T65" fmla="*/ 120 w 120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" name="Freeform 121"/>
            <p:cNvSpPr>
              <a:spLocks/>
            </p:cNvSpPr>
            <p:nvPr/>
          </p:nvSpPr>
          <p:spPr bwMode="auto">
            <a:xfrm>
              <a:off x="1491417" y="2629960"/>
              <a:ext cx="178149" cy="306359"/>
            </a:xfrm>
            <a:custGeom>
              <a:avLst/>
              <a:gdLst>
                <a:gd name="T0" fmla="*/ 60 w 60"/>
                <a:gd name="T1" fmla="*/ 80 h 100"/>
                <a:gd name="T2" fmla="*/ 48 w 60"/>
                <a:gd name="T3" fmla="*/ 86 h 100"/>
                <a:gd name="T4" fmla="*/ 36 w 60"/>
                <a:gd name="T5" fmla="*/ 96 h 100"/>
                <a:gd name="T6" fmla="*/ 20 w 60"/>
                <a:gd name="T7" fmla="*/ 100 h 100"/>
                <a:gd name="T8" fmla="*/ 8 w 60"/>
                <a:gd name="T9" fmla="*/ 94 h 100"/>
                <a:gd name="T10" fmla="*/ 0 w 60"/>
                <a:gd name="T11" fmla="*/ 72 h 100"/>
                <a:gd name="T12" fmla="*/ 10 w 60"/>
                <a:gd name="T13" fmla="*/ 50 h 100"/>
                <a:gd name="T14" fmla="*/ 6 w 60"/>
                <a:gd name="T15" fmla="*/ 22 h 100"/>
                <a:gd name="T16" fmla="*/ 6 w 60"/>
                <a:gd name="T17" fmla="*/ 0 h 100"/>
                <a:gd name="T18" fmla="*/ 44 w 60"/>
                <a:gd name="T19" fmla="*/ 0 h 100"/>
                <a:gd name="T20" fmla="*/ 56 w 60"/>
                <a:gd name="T21" fmla="*/ 18 h 100"/>
                <a:gd name="T22" fmla="*/ 52 w 60"/>
                <a:gd name="T23" fmla="*/ 30 h 100"/>
                <a:gd name="T24" fmla="*/ 54 w 60"/>
                <a:gd name="T25" fmla="*/ 40 h 100"/>
                <a:gd name="T26" fmla="*/ 56 w 60"/>
                <a:gd name="T27" fmla="*/ 48 h 100"/>
                <a:gd name="T28" fmla="*/ 60 w 60"/>
                <a:gd name="T29" fmla="*/ 8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00"/>
                <a:gd name="T47" fmla="*/ 60 w 6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" name="Freeform 122"/>
            <p:cNvSpPr>
              <a:spLocks/>
            </p:cNvSpPr>
            <p:nvPr/>
          </p:nvSpPr>
          <p:spPr bwMode="auto">
            <a:xfrm>
              <a:off x="1244507" y="2658094"/>
              <a:ext cx="278165" cy="300107"/>
            </a:xfrm>
            <a:custGeom>
              <a:avLst/>
              <a:gdLst>
                <a:gd name="T0" fmla="*/ 92 w 94"/>
                <a:gd name="T1" fmla="*/ 84 h 98"/>
                <a:gd name="T2" fmla="*/ 50 w 94"/>
                <a:gd name="T3" fmla="*/ 84 h 98"/>
                <a:gd name="T4" fmla="*/ 24 w 94"/>
                <a:gd name="T5" fmla="*/ 94 h 98"/>
                <a:gd name="T6" fmla="*/ 12 w 94"/>
                <a:gd name="T7" fmla="*/ 98 h 98"/>
                <a:gd name="T8" fmla="*/ 16 w 94"/>
                <a:gd name="T9" fmla="*/ 78 h 98"/>
                <a:gd name="T10" fmla="*/ 14 w 94"/>
                <a:gd name="T11" fmla="*/ 72 h 98"/>
                <a:gd name="T12" fmla="*/ 8 w 94"/>
                <a:gd name="T13" fmla="*/ 68 h 98"/>
                <a:gd name="T14" fmla="*/ 0 w 94"/>
                <a:gd name="T15" fmla="*/ 66 h 98"/>
                <a:gd name="T16" fmla="*/ 0 w 94"/>
                <a:gd name="T17" fmla="*/ 56 h 98"/>
                <a:gd name="T18" fmla="*/ 0 w 94"/>
                <a:gd name="T19" fmla="*/ 48 h 98"/>
                <a:gd name="T20" fmla="*/ 6 w 94"/>
                <a:gd name="T21" fmla="*/ 44 h 98"/>
                <a:gd name="T22" fmla="*/ 4 w 94"/>
                <a:gd name="T23" fmla="*/ 34 h 98"/>
                <a:gd name="T24" fmla="*/ 10 w 94"/>
                <a:gd name="T25" fmla="*/ 32 h 98"/>
                <a:gd name="T26" fmla="*/ 8 w 94"/>
                <a:gd name="T27" fmla="*/ 18 h 98"/>
                <a:gd name="T28" fmla="*/ 4 w 94"/>
                <a:gd name="T29" fmla="*/ 10 h 98"/>
                <a:gd name="T30" fmla="*/ 6 w 94"/>
                <a:gd name="T31" fmla="*/ 2 h 98"/>
                <a:gd name="T32" fmla="*/ 46 w 94"/>
                <a:gd name="T33" fmla="*/ 0 h 98"/>
                <a:gd name="T34" fmla="*/ 66 w 94"/>
                <a:gd name="T35" fmla="*/ 14 h 98"/>
                <a:gd name="T36" fmla="*/ 76 w 94"/>
                <a:gd name="T37" fmla="*/ 6 h 98"/>
                <a:gd name="T38" fmla="*/ 90 w 94"/>
                <a:gd name="T39" fmla="*/ 12 h 98"/>
                <a:gd name="T40" fmla="*/ 94 w 94"/>
                <a:gd name="T41" fmla="*/ 40 h 98"/>
                <a:gd name="T42" fmla="*/ 84 w 94"/>
                <a:gd name="T43" fmla="*/ 62 h 98"/>
                <a:gd name="T44" fmla="*/ 92 w 94"/>
                <a:gd name="T45" fmla="*/ 84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98"/>
                <a:gd name="T71" fmla="*/ 94 w 94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3" name="Freeform 123"/>
            <p:cNvSpPr>
              <a:spLocks/>
            </p:cNvSpPr>
            <p:nvPr/>
          </p:nvSpPr>
          <p:spPr bwMode="auto">
            <a:xfrm>
              <a:off x="2088375" y="3058236"/>
              <a:ext cx="84388" cy="71902"/>
            </a:xfrm>
            <a:custGeom>
              <a:avLst/>
              <a:gdLst>
                <a:gd name="T0" fmla="*/ 4 w 29"/>
                <a:gd name="T1" fmla="*/ 0 h 24"/>
                <a:gd name="T2" fmla="*/ 29 w 29"/>
                <a:gd name="T3" fmla="*/ 0 h 24"/>
                <a:gd name="T4" fmla="*/ 26 w 29"/>
                <a:gd name="T5" fmla="*/ 22 h 24"/>
                <a:gd name="T6" fmla="*/ 2 w 29"/>
                <a:gd name="T7" fmla="*/ 24 h 24"/>
                <a:gd name="T8" fmla="*/ 0 w 29"/>
                <a:gd name="T9" fmla="*/ 10 h 24"/>
                <a:gd name="T10" fmla="*/ 4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4"/>
                <a:gd name="T20" fmla="*/ 29 w 29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4" name="Freeform 124"/>
            <p:cNvSpPr>
              <a:spLocks/>
            </p:cNvSpPr>
            <p:nvPr/>
          </p:nvSpPr>
          <p:spPr bwMode="auto">
            <a:xfrm>
              <a:off x="3666722" y="3755361"/>
              <a:ext cx="334421" cy="687745"/>
            </a:xfrm>
            <a:custGeom>
              <a:avLst/>
              <a:gdLst>
                <a:gd name="T0" fmla="*/ 22 w 114"/>
                <a:gd name="T1" fmla="*/ 70 h 224"/>
                <a:gd name="T2" fmla="*/ 46 w 114"/>
                <a:gd name="T3" fmla="*/ 60 h 224"/>
                <a:gd name="T4" fmla="*/ 70 w 114"/>
                <a:gd name="T5" fmla="*/ 44 h 224"/>
                <a:gd name="T6" fmla="*/ 78 w 114"/>
                <a:gd name="T7" fmla="*/ 30 h 224"/>
                <a:gd name="T8" fmla="*/ 86 w 114"/>
                <a:gd name="T9" fmla="*/ 26 h 224"/>
                <a:gd name="T10" fmla="*/ 94 w 114"/>
                <a:gd name="T11" fmla="*/ 10 h 224"/>
                <a:gd name="T12" fmla="*/ 96 w 114"/>
                <a:gd name="T13" fmla="*/ 0 h 224"/>
                <a:gd name="T14" fmla="*/ 108 w 114"/>
                <a:gd name="T15" fmla="*/ 20 h 224"/>
                <a:gd name="T16" fmla="*/ 112 w 114"/>
                <a:gd name="T17" fmla="*/ 40 h 224"/>
                <a:gd name="T18" fmla="*/ 114 w 114"/>
                <a:gd name="T19" fmla="*/ 52 h 224"/>
                <a:gd name="T20" fmla="*/ 114 w 114"/>
                <a:gd name="T21" fmla="*/ 64 h 224"/>
                <a:gd name="T22" fmla="*/ 102 w 114"/>
                <a:gd name="T23" fmla="*/ 66 h 224"/>
                <a:gd name="T24" fmla="*/ 102 w 114"/>
                <a:gd name="T25" fmla="*/ 82 h 224"/>
                <a:gd name="T26" fmla="*/ 82 w 114"/>
                <a:gd name="T27" fmla="*/ 150 h 224"/>
                <a:gd name="T28" fmla="*/ 74 w 114"/>
                <a:gd name="T29" fmla="*/ 182 h 224"/>
                <a:gd name="T30" fmla="*/ 62 w 114"/>
                <a:gd name="T31" fmla="*/ 214 h 224"/>
                <a:gd name="T32" fmla="*/ 40 w 114"/>
                <a:gd name="T33" fmla="*/ 224 h 224"/>
                <a:gd name="T34" fmla="*/ 18 w 114"/>
                <a:gd name="T35" fmla="*/ 222 h 224"/>
                <a:gd name="T36" fmla="*/ 8 w 114"/>
                <a:gd name="T37" fmla="*/ 202 h 224"/>
                <a:gd name="T38" fmla="*/ 6 w 114"/>
                <a:gd name="T39" fmla="*/ 182 h 224"/>
                <a:gd name="T40" fmla="*/ 0 w 114"/>
                <a:gd name="T41" fmla="*/ 164 h 224"/>
                <a:gd name="T42" fmla="*/ 16 w 114"/>
                <a:gd name="T43" fmla="*/ 142 h 224"/>
                <a:gd name="T44" fmla="*/ 20 w 114"/>
                <a:gd name="T45" fmla="*/ 122 h 224"/>
                <a:gd name="T46" fmla="*/ 16 w 114"/>
                <a:gd name="T47" fmla="*/ 106 h 224"/>
                <a:gd name="T48" fmla="*/ 10 w 114"/>
                <a:gd name="T49" fmla="*/ 90 h 224"/>
                <a:gd name="T50" fmla="*/ 18 w 114"/>
                <a:gd name="T51" fmla="*/ 80 h 224"/>
                <a:gd name="T52" fmla="*/ 22 w 114"/>
                <a:gd name="T53" fmla="*/ 70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24"/>
                <a:gd name="T83" fmla="*/ 114 w 114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2419671" y="4264916"/>
              <a:ext cx="768858" cy="665863"/>
            </a:xfrm>
            <a:custGeom>
              <a:avLst/>
              <a:gdLst>
                <a:gd name="T0" fmla="*/ 0 w 260"/>
                <a:gd name="T1" fmla="*/ 108 h 218"/>
                <a:gd name="T2" fmla="*/ 2 w 260"/>
                <a:gd name="T3" fmla="*/ 104 h 218"/>
                <a:gd name="T4" fmla="*/ 6 w 260"/>
                <a:gd name="T5" fmla="*/ 102 h 218"/>
                <a:gd name="T6" fmla="*/ 8 w 260"/>
                <a:gd name="T7" fmla="*/ 102 h 218"/>
                <a:gd name="T8" fmla="*/ 14 w 260"/>
                <a:gd name="T9" fmla="*/ 110 h 218"/>
                <a:gd name="T10" fmla="*/ 22 w 260"/>
                <a:gd name="T11" fmla="*/ 114 h 218"/>
                <a:gd name="T12" fmla="*/ 38 w 260"/>
                <a:gd name="T13" fmla="*/ 114 h 218"/>
                <a:gd name="T14" fmla="*/ 54 w 260"/>
                <a:gd name="T15" fmla="*/ 104 h 218"/>
                <a:gd name="T16" fmla="*/ 54 w 260"/>
                <a:gd name="T17" fmla="*/ 46 h 218"/>
                <a:gd name="T18" fmla="*/ 66 w 260"/>
                <a:gd name="T19" fmla="*/ 58 h 218"/>
                <a:gd name="T20" fmla="*/ 66 w 260"/>
                <a:gd name="T21" fmla="*/ 78 h 218"/>
                <a:gd name="T22" fmla="*/ 82 w 260"/>
                <a:gd name="T23" fmla="*/ 78 h 218"/>
                <a:gd name="T24" fmla="*/ 96 w 260"/>
                <a:gd name="T25" fmla="*/ 66 h 218"/>
                <a:gd name="T26" fmla="*/ 100 w 260"/>
                <a:gd name="T27" fmla="*/ 54 h 218"/>
                <a:gd name="T28" fmla="*/ 110 w 260"/>
                <a:gd name="T29" fmla="*/ 54 h 218"/>
                <a:gd name="T30" fmla="*/ 120 w 260"/>
                <a:gd name="T31" fmla="*/ 62 h 218"/>
                <a:gd name="T32" fmla="*/ 140 w 260"/>
                <a:gd name="T33" fmla="*/ 60 h 218"/>
                <a:gd name="T34" fmla="*/ 148 w 260"/>
                <a:gd name="T35" fmla="*/ 46 h 218"/>
                <a:gd name="T36" fmla="*/ 186 w 260"/>
                <a:gd name="T37" fmla="*/ 6 h 218"/>
                <a:gd name="T38" fmla="*/ 196 w 260"/>
                <a:gd name="T39" fmla="*/ 6 h 218"/>
                <a:gd name="T40" fmla="*/ 198 w 260"/>
                <a:gd name="T41" fmla="*/ 0 h 218"/>
                <a:gd name="T42" fmla="*/ 228 w 260"/>
                <a:gd name="T43" fmla="*/ 2 h 218"/>
                <a:gd name="T44" fmla="*/ 236 w 260"/>
                <a:gd name="T45" fmla="*/ 8 h 218"/>
                <a:gd name="T46" fmla="*/ 244 w 260"/>
                <a:gd name="T47" fmla="*/ 32 h 218"/>
                <a:gd name="T48" fmla="*/ 244 w 260"/>
                <a:gd name="T49" fmla="*/ 68 h 218"/>
                <a:gd name="T50" fmla="*/ 244 w 260"/>
                <a:gd name="T51" fmla="*/ 78 h 218"/>
                <a:gd name="T52" fmla="*/ 260 w 260"/>
                <a:gd name="T53" fmla="*/ 80 h 218"/>
                <a:gd name="T54" fmla="*/ 254 w 260"/>
                <a:gd name="T55" fmla="*/ 90 h 218"/>
                <a:gd name="T56" fmla="*/ 254 w 260"/>
                <a:gd name="T57" fmla="*/ 104 h 218"/>
                <a:gd name="T58" fmla="*/ 246 w 260"/>
                <a:gd name="T59" fmla="*/ 110 h 218"/>
                <a:gd name="T60" fmla="*/ 230 w 260"/>
                <a:gd name="T61" fmla="*/ 130 h 218"/>
                <a:gd name="T62" fmla="*/ 224 w 260"/>
                <a:gd name="T63" fmla="*/ 142 h 218"/>
                <a:gd name="T64" fmla="*/ 210 w 260"/>
                <a:gd name="T65" fmla="*/ 160 h 218"/>
                <a:gd name="T66" fmla="*/ 188 w 260"/>
                <a:gd name="T67" fmla="*/ 176 h 218"/>
                <a:gd name="T68" fmla="*/ 164 w 260"/>
                <a:gd name="T69" fmla="*/ 198 h 218"/>
                <a:gd name="T70" fmla="*/ 142 w 260"/>
                <a:gd name="T71" fmla="*/ 202 h 218"/>
                <a:gd name="T72" fmla="*/ 128 w 260"/>
                <a:gd name="T73" fmla="*/ 208 h 218"/>
                <a:gd name="T74" fmla="*/ 110 w 260"/>
                <a:gd name="T75" fmla="*/ 206 h 218"/>
                <a:gd name="T76" fmla="*/ 88 w 260"/>
                <a:gd name="T77" fmla="*/ 206 h 218"/>
                <a:gd name="T78" fmla="*/ 70 w 260"/>
                <a:gd name="T79" fmla="*/ 212 h 218"/>
                <a:gd name="T80" fmla="*/ 50 w 260"/>
                <a:gd name="T81" fmla="*/ 218 h 218"/>
                <a:gd name="T82" fmla="*/ 34 w 260"/>
                <a:gd name="T83" fmla="*/ 210 h 218"/>
                <a:gd name="T84" fmla="*/ 28 w 260"/>
                <a:gd name="T85" fmla="*/ 198 h 218"/>
                <a:gd name="T86" fmla="*/ 20 w 260"/>
                <a:gd name="T87" fmla="*/ 184 h 218"/>
                <a:gd name="T88" fmla="*/ 30 w 260"/>
                <a:gd name="T89" fmla="*/ 172 h 218"/>
                <a:gd name="T90" fmla="*/ 22 w 260"/>
                <a:gd name="T91" fmla="*/ 158 h 218"/>
                <a:gd name="T92" fmla="*/ 12 w 260"/>
                <a:gd name="T93" fmla="*/ 144 h 218"/>
                <a:gd name="T94" fmla="*/ 6 w 260"/>
                <a:gd name="T95" fmla="*/ 122 h 218"/>
                <a:gd name="T96" fmla="*/ 0 w 260"/>
                <a:gd name="T97" fmla="*/ 108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18"/>
                <a:gd name="T149" fmla="*/ 260 w 26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auto">
            <a:xfrm>
              <a:off x="2825978" y="3946052"/>
              <a:ext cx="356300" cy="325116"/>
            </a:xfrm>
            <a:custGeom>
              <a:avLst/>
              <a:gdLst>
                <a:gd name="T0" fmla="*/ 60 w 120"/>
                <a:gd name="T1" fmla="*/ 104 h 106"/>
                <a:gd name="T2" fmla="*/ 58 w 120"/>
                <a:gd name="T3" fmla="*/ 98 h 106"/>
                <a:gd name="T4" fmla="*/ 44 w 120"/>
                <a:gd name="T5" fmla="*/ 96 h 106"/>
                <a:gd name="T6" fmla="*/ 36 w 120"/>
                <a:gd name="T7" fmla="*/ 76 h 106"/>
                <a:gd name="T8" fmla="*/ 12 w 120"/>
                <a:gd name="T9" fmla="*/ 64 h 106"/>
                <a:gd name="T10" fmla="*/ 8 w 120"/>
                <a:gd name="T11" fmla="*/ 48 h 106"/>
                <a:gd name="T12" fmla="*/ 0 w 120"/>
                <a:gd name="T13" fmla="*/ 36 h 106"/>
                <a:gd name="T14" fmla="*/ 28 w 120"/>
                <a:gd name="T15" fmla="*/ 34 h 106"/>
                <a:gd name="T16" fmla="*/ 42 w 120"/>
                <a:gd name="T17" fmla="*/ 16 h 106"/>
                <a:gd name="T18" fmla="*/ 54 w 120"/>
                <a:gd name="T19" fmla="*/ 14 h 106"/>
                <a:gd name="T20" fmla="*/ 62 w 120"/>
                <a:gd name="T21" fmla="*/ 0 h 106"/>
                <a:gd name="T22" fmla="*/ 78 w 120"/>
                <a:gd name="T23" fmla="*/ 0 h 106"/>
                <a:gd name="T24" fmla="*/ 118 w 120"/>
                <a:gd name="T25" fmla="*/ 14 h 106"/>
                <a:gd name="T26" fmla="*/ 120 w 120"/>
                <a:gd name="T27" fmla="*/ 42 h 106"/>
                <a:gd name="T28" fmla="*/ 120 w 120"/>
                <a:gd name="T29" fmla="*/ 72 h 106"/>
                <a:gd name="T30" fmla="*/ 112 w 120"/>
                <a:gd name="T31" fmla="*/ 90 h 106"/>
                <a:gd name="T32" fmla="*/ 90 w 120"/>
                <a:gd name="T33" fmla="*/ 106 h 106"/>
                <a:gd name="T34" fmla="*/ 60 w 120"/>
                <a:gd name="T35" fmla="*/ 104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06"/>
                <a:gd name="T56" fmla="*/ 120 w 120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auto">
            <a:xfrm>
              <a:off x="2579069" y="4055467"/>
              <a:ext cx="425059" cy="447033"/>
            </a:xfrm>
            <a:custGeom>
              <a:avLst/>
              <a:gdLst>
                <a:gd name="T0" fmla="*/ 0 w 144"/>
                <a:gd name="T1" fmla="*/ 114 h 146"/>
                <a:gd name="T2" fmla="*/ 0 w 144"/>
                <a:gd name="T3" fmla="*/ 66 h 146"/>
                <a:gd name="T4" fmla="*/ 14 w 144"/>
                <a:gd name="T5" fmla="*/ 66 h 146"/>
                <a:gd name="T6" fmla="*/ 16 w 144"/>
                <a:gd name="T7" fmla="*/ 4 h 146"/>
                <a:gd name="T8" fmla="*/ 50 w 144"/>
                <a:gd name="T9" fmla="*/ 0 h 146"/>
                <a:gd name="T10" fmla="*/ 56 w 144"/>
                <a:gd name="T11" fmla="*/ 8 h 146"/>
                <a:gd name="T12" fmla="*/ 84 w 144"/>
                <a:gd name="T13" fmla="*/ 0 h 146"/>
                <a:gd name="T14" fmla="*/ 92 w 144"/>
                <a:gd name="T15" fmla="*/ 12 h 146"/>
                <a:gd name="T16" fmla="*/ 96 w 144"/>
                <a:gd name="T17" fmla="*/ 28 h 146"/>
                <a:gd name="T18" fmla="*/ 120 w 144"/>
                <a:gd name="T19" fmla="*/ 40 h 146"/>
                <a:gd name="T20" fmla="*/ 128 w 144"/>
                <a:gd name="T21" fmla="*/ 60 h 146"/>
                <a:gd name="T22" fmla="*/ 142 w 144"/>
                <a:gd name="T23" fmla="*/ 62 h 146"/>
                <a:gd name="T24" fmla="*/ 144 w 144"/>
                <a:gd name="T25" fmla="*/ 70 h 146"/>
                <a:gd name="T26" fmla="*/ 142 w 144"/>
                <a:gd name="T27" fmla="*/ 74 h 146"/>
                <a:gd name="T28" fmla="*/ 132 w 144"/>
                <a:gd name="T29" fmla="*/ 74 h 146"/>
                <a:gd name="T30" fmla="*/ 94 w 144"/>
                <a:gd name="T31" fmla="*/ 114 h 146"/>
                <a:gd name="T32" fmla="*/ 86 w 144"/>
                <a:gd name="T33" fmla="*/ 128 h 146"/>
                <a:gd name="T34" fmla="*/ 66 w 144"/>
                <a:gd name="T35" fmla="*/ 130 h 146"/>
                <a:gd name="T36" fmla="*/ 56 w 144"/>
                <a:gd name="T37" fmla="*/ 122 h 146"/>
                <a:gd name="T38" fmla="*/ 46 w 144"/>
                <a:gd name="T39" fmla="*/ 122 h 146"/>
                <a:gd name="T40" fmla="*/ 42 w 144"/>
                <a:gd name="T41" fmla="*/ 134 h 146"/>
                <a:gd name="T42" fmla="*/ 28 w 144"/>
                <a:gd name="T43" fmla="*/ 146 h 146"/>
                <a:gd name="T44" fmla="*/ 12 w 144"/>
                <a:gd name="T45" fmla="*/ 146 h 146"/>
                <a:gd name="T46" fmla="*/ 12 w 144"/>
                <a:gd name="T47" fmla="*/ 126 h 146"/>
                <a:gd name="T48" fmla="*/ 0 w 144"/>
                <a:gd name="T49" fmla="*/ 114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6"/>
                <a:gd name="T77" fmla="*/ 144 w 144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8" name="Freeform 128"/>
            <p:cNvSpPr>
              <a:spLocks/>
            </p:cNvSpPr>
            <p:nvPr/>
          </p:nvSpPr>
          <p:spPr bwMode="auto">
            <a:xfrm>
              <a:off x="2207141" y="4024206"/>
              <a:ext cx="418809" cy="587709"/>
            </a:xfrm>
            <a:custGeom>
              <a:avLst/>
              <a:gdLst>
                <a:gd name="T0" fmla="*/ 0 w 142"/>
                <a:gd name="T1" fmla="*/ 0 h 192"/>
                <a:gd name="T2" fmla="*/ 98 w 142"/>
                <a:gd name="T3" fmla="*/ 0 h 192"/>
                <a:gd name="T4" fmla="*/ 106 w 142"/>
                <a:gd name="T5" fmla="*/ 6 h 192"/>
                <a:gd name="T6" fmla="*/ 134 w 142"/>
                <a:gd name="T7" fmla="*/ 8 h 192"/>
                <a:gd name="T8" fmla="*/ 142 w 142"/>
                <a:gd name="T9" fmla="*/ 14 h 192"/>
                <a:gd name="T10" fmla="*/ 140 w 142"/>
                <a:gd name="T11" fmla="*/ 76 h 192"/>
                <a:gd name="T12" fmla="*/ 126 w 142"/>
                <a:gd name="T13" fmla="*/ 76 h 192"/>
                <a:gd name="T14" fmla="*/ 126 w 142"/>
                <a:gd name="T15" fmla="*/ 182 h 192"/>
                <a:gd name="T16" fmla="*/ 110 w 142"/>
                <a:gd name="T17" fmla="*/ 192 h 192"/>
                <a:gd name="T18" fmla="*/ 94 w 142"/>
                <a:gd name="T19" fmla="*/ 192 h 192"/>
                <a:gd name="T20" fmla="*/ 86 w 142"/>
                <a:gd name="T21" fmla="*/ 188 h 192"/>
                <a:gd name="T22" fmla="*/ 80 w 142"/>
                <a:gd name="T23" fmla="*/ 180 h 192"/>
                <a:gd name="T24" fmla="*/ 72 w 142"/>
                <a:gd name="T25" fmla="*/ 186 h 192"/>
                <a:gd name="T26" fmla="*/ 52 w 142"/>
                <a:gd name="T27" fmla="*/ 164 h 192"/>
                <a:gd name="T28" fmla="*/ 44 w 142"/>
                <a:gd name="T29" fmla="*/ 126 h 192"/>
                <a:gd name="T30" fmla="*/ 38 w 142"/>
                <a:gd name="T31" fmla="*/ 114 h 192"/>
                <a:gd name="T32" fmla="*/ 38 w 142"/>
                <a:gd name="T33" fmla="*/ 82 h 192"/>
                <a:gd name="T34" fmla="*/ 12 w 142"/>
                <a:gd name="T35" fmla="*/ 36 h 192"/>
                <a:gd name="T36" fmla="*/ 0 w 142"/>
                <a:gd name="T37" fmla="*/ 16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92"/>
                <a:gd name="T62" fmla="*/ 142 w 142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auto">
            <a:xfrm>
              <a:off x="3069762" y="3680334"/>
              <a:ext cx="478193" cy="828419"/>
            </a:xfrm>
            <a:custGeom>
              <a:avLst/>
              <a:gdLst>
                <a:gd name="T0" fmla="*/ 0 w 162"/>
                <a:gd name="T1" fmla="*/ 88 h 270"/>
                <a:gd name="T2" fmla="*/ 0 w 162"/>
                <a:gd name="T3" fmla="*/ 72 h 270"/>
                <a:gd name="T4" fmla="*/ 50 w 162"/>
                <a:gd name="T5" fmla="*/ 64 h 270"/>
                <a:gd name="T6" fmla="*/ 66 w 162"/>
                <a:gd name="T7" fmla="*/ 64 h 270"/>
                <a:gd name="T8" fmla="*/ 64 w 162"/>
                <a:gd name="T9" fmla="*/ 94 h 270"/>
                <a:gd name="T10" fmla="*/ 76 w 162"/>
                <a:gd name="T11" fmla="*/ 106 h 270"/>
                <a:gd name="T12" fmla="*/ 86 w 162"/>
                <a:gd name="T13" fmla="*/ 92 h 270"/>
                <a:gd name="T14" fmla="*/ 84 w 162"/>
                <a:gd name="T15" fmla="*/ 64 h 270"/>
                <a:gd name="T16" fmla="*/ 70 w 162"/>
                <a:gd name="T17" fmla="*/ 48 h 270"/>
                <a:gd name="T18" fmla="*/ 64 w 162"/>
                <a:gd name="T19" fmla="*/ 32 h 270"/>
                <a:gd name="T20" fmla="*/ 68 w 162"/>
                <a:gd name="T21" fmla="*/ 16 h 270"/>
                <a:gd name="T22" fmla="*/ 90 w 162"/>
                <a:gd name="T23" fmla="*/ 18 h 270"/>
                <a:gd name="T24" fmla="*/ 116 w 162"/>
                <a:gd name="T25" fmla="*/ 20 h 270"/>
                <a:gd name="T26" fmla="*/ 142 w 162"/>
                <a:gd name="T27" fmla="*/ 10 h 270"/>
                <a:gd name="T28" fmla="*/ 158 w 162"/>
                <a:gd name="T29" fmla="*/ 0 h 270"/>
                <a:gd name="T30" fmla="*/ 158 w 162"/>
                <a:gd name="T31" fmla="*/ 40 h 270"/>
                <a:gd name="T32" fmla="*/ 162 w 162"/>
                <a:gd name="T33" fmla="*/ 80 h 270"/>
                <a:gd name="T34" fmla="*/ 144 w 162"/>
                <a:gd name="T35" fmla="*/ 98 h 270"/>
                <a:gd name="T36" fmla="*/ 112 w 162"/>
                <a:gd name="T37" fmla="*/ 118 h 270"/>
                <a:gd name="T38" fmla="*/ 76 w 162"/>
                <a:gd name="T39" fmla="*/ 150 h 270"/>
                <a:gd name="T40" fmla="*/ 68 w 162"/>
                <a:gd name="T41" fmla="*/ 154 h 270"/>
                <a:gd name="T42" fmla="*/ 70 w 162"/>
                <a:gd name="T43" fmla="*/ 168 h 270"/>
                <a:gd name="T44" fmla="*/ 80 w 162"/>
                <a:gd name="T45" fmla="*/ 196 h 270"/>
                <a:gd name="T46" fmla="*/ 76 w 162"/>
                <a:gd name="T47" fmla="*/ 228 h 270"/>
                <a:gd name="T48" fmla="*/ 38 w 162"/>
                <a:gd name="T49" fmla="*/ 248 h 270"/>
                <a:gd name="T50" fmla="*/ 34 w 162"/>
                <a:gd name="T51" fmla="*/ 256 h 270"/>
                <a:gd name="T52" fmla="*/ 38 w 162"/>
                <a:gd name="T53" fmla="*/ 264 h 270"/>
                <a:gd name="T54" fmla="*/ 40 w 162"/>
                <a:gd name="T55" fmla="*/ 270 h 270"/>
                <a:gd name="T56" fmla="*/ 24 w 162"/>
                <a:gd name="T57" fmla="*/ 268 h 270"/>
                <a:gd name="T58" fmla="*/ 24 w 162"/>
                <a:gd name="T59" fmla="*/ 258 h 270"/>
                <a:gd name="T60" fmla="*/ 24 w 162"/>
                <a:gd name="T61" fmla="*/ 222 h 270"/>
                <a:gd name="T62" fmla="*/ 16 w 162"/>
                <a:gd name="T63" fmla="*/ 198 h 270"/>
                <a:gd name="T64" fmla="*/ 8 w 162"/>
                <a:gd name="T65" fmla="*/ 192 h 270"/>
                <a:gd name="T66" fmla="*/ 30 w 162"/>
                <a:gd name="T67" fmla="*/ 176 h 270"/>
                <a:gd name="T68" fmla="*/ 38 w 162"/>
                <a:gd name="T69" fmla="*/ 158 h 270"/>
                <a:gd name="T70" fmla="*/ 38 w 162"/>
                <a:gd name="T71" fmla="*/ 128 h 270"/>
                <a:gd name="T72" fmla="*/ 36 w 162"/>
                <a:gd name="T73" fmla="*/ 100 h 270"/>
                <a:gd name="T74" fmla="*/ 0 w 162"/>
                <a:gd name="T75" fmla="*/ 88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270"/>
                <a:gd name="T116" fmla="*/ 162 w 162"/>
                <a:gd name="T117" fmla="*/ 270 h 2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3176027" y="3639693"/>
              <a:ext cx="146897" cy="365756"/>
            </a:xfrm>
            <a:custGeom>
              <a:avLst/>
              <a:gdLst>
                <a:gd name="T0" fmla="*/ 4 w 50"/>
                <a:gd name="T1" fmla="*/ 50 h 120"/>
                <a:gd name="T2" fmla="*/ 10 w 50"/>
                <a:gd name="T3" fmla="*/ 44 h 120"/>
                <a:gd name="T4" fmla="*/ 12 w 50"/>
                <a:gd name="T5" fmla="*/ 18 h 120"/>
                <a:gd name="T6" fmla="*/ 14 w 50"/>
                <a:gd name="T7" fmla="*/ 14 h 120"/>
                <a:gd name="T8" fmla="*/ 8 w 50"/>
                <a:gd name="T9" fmla="*/ 0 h 120"/>
                <a:gd name="T10" fmla="*/ 22 w 50"/>
                <a:gd name="T11" fmla="*/ 0 h 120"/>
                <a:gd name="T12" fmla="*/ 30 w 50"/>
                <a:gd name="T13" fmla="*/ 12 h 120"/>
                <a:gd name="T14" fmla="*/ 32 w 50"/>
                <a:gd name="T15" fmla="*/ 30 h 120"/>
                <a:gd name="T16" fmla="*/ 28 w 50"/>
                <a:gd name="T17" fmla="*/ 46 h 120"/>
                <a:gd name="T18" fmla="*/ 34 w 50"/>
                <a:gd name="T19" fmla="*/ 62 h 120"/>
                <a:gd name="T20" fmla="*/ 48 w 50"/>
                <a:gd name="T21" fmla="*/ 78 h 120"/>
                <a:gd name="T22" fmla="*/ 50 w 50"/>
                <a:gd name="T23" fmla="*/ 106 h 120"/>
                <a:gd name="T24" fmla="*/ 40 w 50"/>
                <a:gd name="T25" fmla="*/ 120 h 120"/>
                <a:gd name="T26" fmla="*/ 28 w 50"/>
                <a:gd name="T27" fmla="*/ 108 h 120"/>
                <a:gd name="T28" fmla="*/ 30 w 50"/>
                <a:gd name="T29" fmla="*/ 78 h 120"/>
                <a:gd name="T30" fmla="*/ 10 w 50"/>
                <a:gd name="T31" fmla="*/ 78 h 120"/>
                <a:gd name="T32" fmla="*/ 0 w 50"/>
                <a:gd name="T33" fmla="*/ 64 h 120"/>
                <a:gd name="T34" fmla="*/ 4 w 50"/>
                <a:gd name="T35" fmla="*/ 50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120"/>
                <a:gd name="T56" fmla="*/ 50 w 50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2675957" y="3577171"/>
              <a:ext cx="540702" cy="478296"/>
            </a:xfrm>
            <a:custGeom>
              <a:avLst/>
              <a:gdLst>
                <a:gd name="T0" fmla="*/ 52 w 184"/>
                <a:gd name="T1" fmla="*/ 156 h 156"/>
                <a:gd name="T2" fmla="*/ 46 w 184"/>
                <a:gd name="T3" fmla="*/ 150 h 156"/>
                <a:gd name="T4" fmla="*/ 20 w 184"/>
                <a:gd name="T5" fmla="*/ 148 h 156"/>
                <a:gd name="T6" fmla="*/ 2 w 184"/>
                <a:gd name="T7" fmla="*/ 128 h 156"/>
                <a:gd name="T8" fmla="*/ 0 w 184"/>
                <a:gd name="T9" fmla="*/ 76 h 156"/>
                <a:gd name="T10" fmla="*/ 30 w 184"/>
                <a:gd name="T11" fmla="*/ 76 h 156"/>
                <a:gd name="T12" fmla="*/ 30 w 184"/>
                <a:gd name="T13" fmla="*/ 42 h 156"/>
                <a:gd name="T14" fmla="*/ 48 w 184"/>
                <a:gd name="T15" fmla="*/ 50 h 156"/>
                <a:gd name="T16" fmla="*/ 68 w 184"/>
                <a:gd name="T17" fmla="*/ 58 h 156"/>
                <a:gd name="T18" fmla="*/ 82 w 184"/>
                <a:gd name="T19" fmla="*/ 52 h 156"/>
                <a:gd name="T20" fmla="*/ 90 w 184"/>
                <a:gd name="T21" fmla="*/ 64 h 156"/>
                <a:gd name="T22" fmla="*/ 102 w 184"/>
                <a:gd name="T23" fmla="*/ 70 h 156"/>
                <a:gd name="T24" fmla="*/ 110 w 184"/>
                <a:gd name="T25" fmla="*/ 82 h 156"/>
                <a:gd name="T26" fmla="*/ 124 w 184"/>
                <a:gd name="T27" fmla="*/ 82 h 156"/>
                <a:gd name="T28" fmla="*/ 124 w 184"/>
                <a:gd name="T29" fmla="*/ 64 h 156"/>
                <a:gd name="T30" fmla="*/ 110 w 184"/>
                <a:gd name="T31" fmla="*/ 58 h 156"/>
                <a:gd name="T32" fmla="*/ 100 w 184"/>
                <a:gd name="T33" fmla="*/ 48 h 156"/>
                <a:gd name="T34" fmla="*/ 104 w 184"/>
                <a:gd name="T35" fmla="*/ 26 h 156"/>
                <a:gd name="T36" fmla="*/ 102 w 184"/>
                <a:gd name="T37" fmla="*/ 8 h 156"/>
                <a:gd name="T38" fmla="*/ 118 w 184"/>
                <a:gd name="T39" fmla="*/ 0 h 156"/>
                <a:gd name="T40" fmla="*/ 136 w 184"/>
                <a:gd name="T41" fmla="*/ 0 h 156"/>
                <a:gd name="T42" fmla="*/ 178 w 184"/>
                <a:gd name="T43" fmla="*/ 20 h 156"/>
                <a:gd name="T44" fmla="*/ 184 w 184"/>
                <a:gd name="T45" fmla="*/ 34 h 156"/>
                <a:gd name="T46" fmla="*/ 180 w 184"/>
                <a:gd name="T47" fmla="*/ 40 h 156"/>
                <a:gd name="T48" fmla="*/ 180 w 184"/>
                <a:gd name="T49" fmla="*/ 64 h 156"/>
                <a:gd name="T50" fmla="*/ 174 w 184"/>
                <a:gd name="T51" fmla="*/ 70 h 156"/>
                <a:gd name="T52" fmla="*/ 170 w 184"/>
                <a:gd name="T53" fmla="*/ 84 h 156"/>
                <a:gd name="T54" fmla="*/ 180 w 184"/>
                <a:gd name="T55" fmla="*/ 98 h 156"/>
                <a:gd name="T56" fmla="*/ 134 w 184"/>
                <a:gd name="T57" fmla="*/ 106 h 156"/>
                <a:gd name="T58" fmla="*/ 134 w 184"/>
                <a:gd name="T59" fmla="*/ 122 h 156"/>
                <a:gd name="T60" fmla="*/ 114 w 184"/>
                <a:gd name="T61" fmla="*/ 120 h 156"/>
                <a:gd name="T62" fmla="*/ 106 w 184"/>
                <a:gd name="T63" fmla="*/ 134 h 156"/>
                <a:gd name="T64" fmla="*/ 94 w 184"/>
                <a:gd name="T65" fmla="*/ 136 h 156"/>
                <a:gd name="T66" fmla="*/ 80 w 184"/>
                <a:gd name="T67" fmla="*/ 154 h 156"/>
                <a:gd name="T68" fmla="*/ 52 w 184"/>
                <a:gd name="T69" fmla="*/ 156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56"/>
                <a:gd name="T107" fmla="*/ 184 w 184"/>
                <a:gd name="T108" fmla="*/ 156 h 1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2" name="Freeform 132"/>
            <p:cNvSpPr>
              <a:spLocks/>
            </p:cNvSpPr>
            <p:nvPr/>
          </p:nvSpPr>
          <p:spPr bwMode="auto">
            <a:xfrm>
              <a:off x="3022882" y="3223921"/>
              <a:ext cx="512572" cy="518935"/>
            </a:xfrm>
            <a:custGeom>
              <a:avLst/>
              <a:gdLst>
                <a:gd name="T0" fmla="*/ 18 w 174"/>
                <a:gd name="T1" fmla="*/ 116 h 170"/>
                <a:gd name="T2" fmla="*/ 16 w 174"/>
                <a:gd name="T3" fmla="*/ 100 h 170"/>
                <a:gd name="T4" fmla="*/ 2 w 174"/>
                <a:gd name="T5" fmla="*/ 82 h 170"/>
                <a:gd name="T6" fmla="*/ 0 w 174"/>
                <a:gd name="T7" fmla="*/ 56 h 170"/>
                <a:gd name="T8" fmla="*/ 20 w 174"/>
                <a:gd name="T9" fmla="*/ 34 h 170"/>
                <a:gd name="T10" fmla="*/ 16 w 174"/>
                <a:gd name="T11" fmla="*/ 20 h 170"/>
                <a:gd name="T12" fmla="*/ 22 w 174"/>
                <a:gd name="T13" fmla="*/ 12 h 170"/>
                <a:gd name="T14" fmla="*/ 16 w 174"/>
                <a:gd name="T15" fmla="*/ 0 h 170"/>
                <a:gd name="T16" fmla="*/ 38 w 174"/>
                <a:gd name="T17" fmla="*/ 0 h 170"/>
                <a:gd name="T18" fmla="*/ 76 w 174"/>
                <a:gd name="T19" fmla="*/ 2 h 170"/>
                <a:gd name="T20" fmla="*/ 128 w 174"/>
                <a:gd name="T21" fmla="*/ 30 h 170"/>
                <a:gd name="T22" fmla="*/ 132 w 174"/>
                <a:gd name="T23" fmla="*/ 40 h 170"/>
                <a:gd name="T24" fmla="*/ 156 w 174"/>
                <a:gd name="T25" fmla="*/ 58 h 170"/>
                <a:gd name="T26" fmla="*/ 150 w 174"/>
                <a:gd name="T27" fmla="*/ 72 h 170"/>
                <a:gd name="T28" fmla="*/ 148 w 174"/>
                <a:gd name="T29" fmla="*/ 86 h 170"/>
                <a:gd name="T30" fmla="*/ 156 w 174"/>
                <a:gd name="T31" fmla="*/ 98 h 170"/>
                <a:gd name="T32" fmla="*/ 156 w 174"/>
                <a:gd name="T33" fmla="*/ 126 h 170"/>
                <a:gd name="T34" fmla="*/ 174 w 174"/>
                <a:gd name="T35" fmla="*/ 150 h 170"/>
                <a:gd name="T36" fmla="*/ 158 w 174"/>
                <a:gd name="T37" fmla="*/ 160 h 170"/>
                <a:gd name="T38" fmla="*/ 132 w 174"/>
                <a:gd name="T39" fmla="*/ 170 h 170"/>
                <a:gd name="T40" fmla="*/ 84 w 174"/>
                <a:gd name="T41" fmla="*/ 166 h 170"/>
                <a:gd name="T42" fmla="*/ 82 w 174"/>
                <a:gd name="T43" fmla="*/ 148 h 170"/>
                <a:gd name="T44" fmla="*/ 74 w 174"/>
                <a:gd name="T45" fmla="*/ 136 h 170"/>
                <a:gd name="T46" fmla="*/ 60 w 174"/>
                <a:gd name="T47" fmla="*/ 136 h 170"/>
                <a:gd name="T48" fmla="*/ 18 w 174"/>
                <a:gd name="T49" fmla="*/ 116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"/>
                <a:gd name="T76" fmla="*/ 0 h 170"/>
                <a:gd name="T77" fmla="*/ 174 w 17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3016631" y="3283317"/>
              <a:ext cx="65633" cy="109415"/>
            </a:xfrm>
            <a:custGeom>
              <a:avLst/>
              <a:gdLst>
                <a:gd name="T0" fmla="*/ 18 w 22"/>
                <a:gd name="T1" fmla="*/ 0 h 36"/>
                <a:gd name="T2" fmla="*/ 10 w 22"/>
                <a:gd name="T3" fmla="*/ 2 h 36"/>
                <a:gd name="T4" fmla="*/ 0 w 22"/>
                <a:gd name="T5" fmla="*/ 12 h 36"/>
                <a:gd name="T6" fmla="*/ 2 w 22"/>
                <a:gd name="T7" fmla="*/ 36 h 36"/>
                <a:gd name="T8" fmla="*/ 22 w 22"/>
                <a:gd name="T9" fmla="*/ 14 h 36"/>
                <a:gd name="T10" fmla="*/ 18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6"/>
                <a:gd name="T20" fmla="*/ 22 w 2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4" name="Freeform 134"/>
            <p:cNvSpPr>
              <a:spLocks/>
            </p:cNvSpPr>
            <p:nvPr/>
          </p:nvSpPr>
          <p:spPr bwMode="auto">
            <a:xfrm>
              <a:off x="2997878" y="3223921"/>
              <a:ext cx="90637" cy="96909"/>
            </a:xfrm>
            <a:custGeom>
              <a:avLst/>
              <a:gdLst>
                <a:gd name="T0" fmla="*/ 10 w 30"/>
                <a:gd name="T1" fmla="*/ 2 h 32"/>
                <a:gd name="T2" fmla="*/ 24 w 30"/>
                <a:gd name="T3" fmla="*/ 0 h 32"/>
                <a:gd name="T4" fmla="*/ 30 w 30"/>
                <a:gd name="T5" fmla="*/ 12 h 32"/>
                <a:gd name="T6" fmla="*/ 24 w 30"/>
                <a:gd name="T7" fmla="*/ 20 h 32"/>
                <a:gd name="T8" fmla="*/ 16 w 30"/>
                <a:gd name="T9" fmla="*/ 22 h 32"/>
                <a:gd name="T10" fmla="*/ 6 w 30"/>
                <a:gd name="T11" fmla="*/ 32 h 32"/>
                <a:gd name="T12" fmla="*/ 0 w 30"/>
                <a:gd name="T13" fmla="*/ 16 h 32"/>
                <a:gd name="T14" fmla="*/ 10 w 30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2"/>
                <a:gd name="T26" fmla="*/ 30 w 3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5" name="Freeform 135"/>
            <p:cNvSpPr>
              <a:spLocks/>
            </p:cNvSpPr>
            <p:nvPr/>
          </p:nvSpPr>
          <p:spPr bwMode="auto">
            <a:xfrm>
              <a:off x="3029132" y="2970705"/>
              <a:ext cx="253159" cy="259468"/>
            </a:xfrm>
            <a:custGeom>
              <a:avLst/>
              <a:gdLst>
                <a:gd name="T0" fmla="*/ 0 w 86"/>
                <a:gd name="T1" fmla="*/ 84 h 84"/>
                <a:gd name="T2" fmla="*/ 2 w 86"/>
                <a:gd name="T3" fmla="*/ 64 h 84"/>
                <a:gd name="T4" fmla="*/ 6 w 86"/>
                <a:gd name="T5" fmla="*/ 52 h 84"/>
                <a:gd name="T6" fmla="*/ 26 w 86"/>
                <a:gd name="T7" fmla="*/ 34 h 84"/>
                <a:gd name="T8" fmla="*/ 26 w 86"/>
                <a:gd name="T9" fmla="*/ 30 h 84"/>
                <a:gd name="T10" fmla="*/ 20 w 86"/>
                <a:gd name="T11" fmla="*/ 28 h 84"/>
                <a:gd name="T12" fmla="*/ 16 w 86"/>
                <a:gd name="T13" fmla="*/ 4 h 84"/>
                <a:gd name="T14" fmla="*/ 68 w 86"/>
                <a:gd name="T15" fmla="*/ 0 h 84"/>
                <a:gd name="T16" fmla="*/ 80 w 86"/>
                <a:gd name="T17" fmla="*/ 20 h 84"/>
                <a:gd name="T18" fmla="*/ 86 w 86"/>
                <a:gd name="T19" fmla="*/ 42 h 84"/>
                <a:gd name="T20" fmla="*/ 72 w 86"/>
                <a:gd name="T21" fmla="*/ 58 h 84"/>
                <a:gd name="T22" fmla="*/ 76 w 86"/>
                <a:gd name="T23" fmla="*/ 72 h 84"/>
                <a:gd name="T24" fmla="*/ 70 w 86"/>
                <a:gd name="T25" fmla="*/ 84 h 84"/>
                <a:gd name="T26" fmla="*/ 36 w 86"/>
                <a:gd name="T27" fmla="*/ 82 h 84"/>
                <a:gd name="T28" fmla="*/ 14 w 86"/>
                <a:gd name="T29" fmla="*/ 82 h 84"/>
                <a:gd name="T30" fmla="*/ 0 w 86"/>
                <a:gd name="T31" fmla="*/ 84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84"/>
                <a:gd name="T50" fmla="*/ 86 w 8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2207141" y="3455254"/>
              <a:ext cx="618837" cy="625223"/>
            </a:xfrm>
            <a:custGeom>
              <a:avLst/>
              <a:gdLst>
                <a:gd name="T0" fmla="*/ 0 w 210"/>
                <a:gd name="T1" fmla="*/ 186 h 204"/>
                <a:gd name="T2" fmla="*/ 0 w 210"/>
                <a:gd name="T3" fmla="*/ 162 h 204"/>
                <a:gd name="T4" fmla="*/ 8 w 210"/>
                <a:gd name="T5" fmla="*/ 126 h 204"/>
                <a:gd name="T6" fmla="*/ 28 w 210"/>
                <a:gd name="T7" fmla="*/ 94 h 204"/>
                <a:gd name="T8" fmla="*/ 28 w 210"/>
                <a:gd name="T9" fmla="*/ 78 h 204"/>
                <a:gd name="T10" fmla="*/ 16 w 210"/>
                <a:gd name="T11" fmla="*/ 52 h 204"/>
                <a:gd name="T12" fmla="*/ 20 w 210"/>
                <a:gd name="T13" fmla="*/ 38 h 204"/>
                <a:gd name="T14" fmla="*/ 0 w 210"/>
                <a:gd name="T15" fmla="*/ 2 h 204"/>
                <a:gd name="T16" fmla="*/ 10 w 210"/>
                <a:gd name="T17" fmla="*/ 0 h 204"/>
                <a:gd name="T18" fmla="*/ 72 w 210"/>
                <a:gd name="T19" fmla="*/ 0 h 204"/>
                <a:gd name="T20" fmla="*/ 76 w 210"/>
                <a:gd name="T21" fmla="*/ 14 h 204"/>
                <a:gd name="T22" fmla="*/ 86 w 210"/>
                <a:gd name="T23" fmla="*/ 32 h 204"/>
                <a:gd name="T24" fmla="*/ 116 w 210"/>
                <a:gd name="T25" fmla="*/ 34 h 204"/>
                <a:gd name="T26" fmla="*/ 126 w 210"/>
                <a:gd name="T27" fmla="*/ 18 h 204"/>
                <a:gd name="T28" fmla="*/ 152 w 210"/>
                <a:gd name="T29" fmla="*/ 24 h 204"/>
                <a:gd name="T30" fmla="*/ 154 w 210"/>
                <a:gd name="T31" fmla="*/ 64 h 204"/>
                <a:gd name="T32" fmla="*/ 164 w 210"/>
                <a:gd name="T33" fmla="*/ 70 h 204"/>
                <a:gd name="T34" fmla="*/ 162 w 210"/>
                <a:gd name="T35" fmla="*/ 82 h 204"/>
                <a:gd name="T36" fmla="*/ 188 w 210"/>
                <a:gd name="T37" fmla="*/ 82 h 204"/>
                <a:gd name="T38" fmla="*/ 188 w 210"/>
                <a:gd name="T39" fmla="*/ 116 h 204"/>
                <a:gd name="T40" fmla="*/ 158 w 210"/>
                <a:gd name="T41" fmla="*/ 116 h 204"/>
                <a:gd name="T42" fmla="*/ 160 w 210"/>
                <a:gd name="T43" fmla="*/ 168 h 204"/>
                <a:gd name="T44" fmla="*/ 178 w 210"/>
                <a:gd name="T45" fmla="*/ 188 h 204"/>
                <a:gd name="T46" fmla="*/ 204 w 210"/>
                <a:gd name="T47" fmla="*/ 190 h 204"/>
                <a:gd name="T48" fmla="*/ 210 w 210"/>
                <a:gd name="T49" fmla="*/ 196 h 204"/>
                <a:gd name="T50" fmla="*/ 204 w 210"/>
                <a:gd name="T51" fmla="*/ 196 h 204"/>
                <a:gd name="T52" fmla="*/ 182 w 210"/>
                <a:gd name="T53" fmla="*/ 204 h 204"/>
                <a:gd name="T54" fmla="*/ 176 w 210"/>
                <a:gd name="T55" fmla="*/ 196 h 204"/>
                <a:gd name="T56" fmla="*/ 142 w 210"/>
                <a:gd name="T57" fmla="*/ 200 h 204"/>
                <a:gd name="T58" fmla="*/ 134 w 210"/>
                <a:gd name="T59" fmla="*/ 194 h 204"/>
                <a:gd name="T60" fmla="*/ 106 w 210"/>
                <a:gd name="T61" fmla="*/ 192 h 204"/>
                <a:gd name="T62" fmla="*/ 98 w 210"/>
                <a:gd name="T63" fmla="*/ 186 h 204"/>
                <a:gd name="T64" fmla="*/ 0 w 210"/>
                <a:gd name="T65" fmla="*/ 186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04"/>
                <a:gd name="T101" fmla="*/ 210 w 210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7" name="Freeform 137"/>
            <p:cNvSpPr>
              <a:spLocks/>
            </p:cNvSpPr>
            <p:nvPr/>
          </p:nvSpPr>
          <p:spPr bwMode="auto">
            <a:xfrm>
              <a:off x="2225894" y="2911310"/>
              <a:ext cx="878249" cy="919077"/>
            </a:xfrm>
            <a:custGeom>
              <a:avLst/>
              <a:gdLst>
                <a:gd name="T0" fmla="*/ 0 w 298"/>
                <a:gd name="T1" fmla="*/ 176 h 300"/>
                <a:gd name="T2" fmla="*/ 6 w 298"/>
                <a:gd name="T3" fmla="*/ 162 h 300"/>
                <a:gd name="T4" fmla="*/ 14 w 298"/>
                <a:gd name="T5" fmla="*/ 160 h 300"/>
                <a:gd name="T6" fmla="*/ 34 w 298"/>
                <a:gd name="T7" fmla="*/ 156 h 300"/>
                <a:gd name="T8" fmla="*/ 60 w 298"/>
                <a:gd name="T9" fmla="*/ 144 h 300"/>
                <a:gd name="T10" fmla="*/ 64 w 298"/>
                <a:gd name="T11" fmla="*/ 112 h 300"/>
                <a:gd name="T12" fmla="*/ 88 w 298"/>
                <a:gd name="T13" fmla="*/ 74 h 300"/>
                <a:gd name="T14" fmla="*/ 94 w 298"/>
                <a:gd name="T15" fmla="*/ 42 h 300"/>
                <a:gd name="T16" fmla="*/ 96 w 298"/>
                <a:gd name="T17" fmla="*/ 30 h 300"/>
                <a:gd name="T18" fmla="*/ 98 w 298"/>
                <a:gd name="T19" fmla="*/ 16 h 300"/>
                <a:gd name="T20" fmla="*/ 112 w 298"/>
                <a:gd name="T21" fmla="*/ 0 h 300"/>
                <a:gd name="T22" fmla="*/ 126 w 298"/>
                <a:gd name="T23" fmla="*/ 14 h 300"/>
                <a:gd name="T24" fmla="*/ 138 w 298"/>
                <a:gd name="T25" fmla="*/ 18 h 300"/>
                <a:gd name="T26" fmla="*/ 160 w 298"/>
                <a:gd name="T27" fmla="*/ 20 h 300"/>
                <a:gd name="T28" fmla="*/ 172 w 298"/>
                <a:gd name="T29" fmla="*/ 12 h 300"/>
                <a:gd name="T30" fmla="*/ 206 w 298"/>
                <a:gd name="T31" fmla="*/ 2 h 300"/>
                <a:gd name="T32" fmla="*/ 236 w 298"/>
                <a:gd name="T33" fmla="*/ 4 h 300"/>
                <a:gd name="T34" fmla="*/ 244 w 298"/>
                <a:gd name="T35" fmla="*/ 14 h 300"/>
                <a:gd name="T36" fmla="*/ 272 w 298"/>
                <a:gd name="T37" fmla="*/ 12 h 300"/>
                <a:gd name="T38" fmla="*/ 288 w 298"/>
                <a:gd name="T39" fmla="*/ 24 h 300"/>
                <a:gd name="T40" fmla="*/ 292 w 298"/>
                <a:gd name="T41" fmla="*/ 48 h 300"/>
                <a:gd name="T42" fmla="*/ 298 w 298"/>
                <a:gd name="T43" fmla="*/ 50 h 300"/>
                <a:gd name="T44" fmla="*/ 298 w 298"/>
                <a:gd name="T45" fmla="*/ 54 h 300"/>
                <a:gd name="T46" fmla="*/ 278 w 298"/>
                <a:gd name="T47" fmla="*/ 72 h 300"/>
                <a:gd name="T48" fmla="*/ 274 w 298"/>
                <a:gd name="T49" fmla="*/ 84 h 300"/>
                <a:gd name="T50" fmla="*/ 272 w 298"/>
                <a:gd name="T51" fmla="*/ 104 h 300"/>
                <a:gd name="T52" fmla="*/ 262 w 298"/>
                <a:gd name="T53" fmla="*/ 118 h 300"/>
                <a:gd name="T54" fmla="*/ 268 w 298"/>
                <a:gd name="T55" fmla="*/ 134 h 300"/>
                <a:gd name="T56" fmla="*/ 270 w 298"/>
                <a:gd name="T57" fmla="*/ 158 h 300"/>
                <a:gd name="T58" fmla="*/ 270 w 298"/>
                <a:gd name="T59" fmla="*/ 172 h 300"/>
                <a:gd name="T60" fmla="*/ 272 w 298"/>
                <a:gd name="T61" fmla="*/ 184 h 300"/>
                <a:gd name="T62" fmla="*/ 286 w 298"/>
                <a:gd name="T63" fmla="*/ 202 h 300"/>
                <a:gd name="T64" fmla="*/ 288 w 298"/>
                <a:gd name="T65" fmla="*/ 218 h 300"/>
                <a:gd name="T66" fmla="*/ 270 w 298"/>
                <a:gd name="T67" fmla="*/ 218 h 300"/>
                <a:gd name="T68" fmla="*/ 254 w 298"/>
                <a:gd name="T69" fmla="*/ 226 h 300"/>
                <a:gd name="T70" fmla="*/ 256 w 298"/>
                <a:gd name="T71" fmla="*/ 244 h 300"/>
                <a:gd name="T72" fmla="*/ 252 w 298"/>
                <a:gd name="T73" fmla="*/ 266 h 300"/>
                <a:gd name="T74" fmla="*/ 262 w 298"/>
                <a:gd name="T75" fmla="*/ 276 h 300"/>
                <a:gd name="T76" fmla="*/ 276 w 298"/>
                <a:gd name="T77" fmla="*/ 282 h 300"/>
                <a:gd name="T78" fmla="*/ 276 w 298"/>
                <a:gd name="T79" fmla="*/ 300 h 300"/>
                <a:gd name="T80" fmla="*/ 262 w 298"/>
                <a:gd name="T81" fmla="*/ 300 h 300"/>
                <a:gd name="T82" fmla="*/ 254 w 298"/>
                <a:gd name="T83" fmla="*/ 288 h 300"/>
                <a:gd name="T84" fmla="*/ 242 w 298"/>
                <a:gd name="T85" fmla="*/ 282 h 300"/>
                <a:gd name="T86" fmla="*/ 234 w 298"/>
                <a:gd name="T87" fmla="*/ 270 h 300"/>
                <a:gd name="T88" fmla="*/ 220 w 298"/>
                <a:gd name="T89" fmla="*/ 276 h 300"/>
                <a:gd name="T90" fmla="*/ 182 w 298"/>
                <a:gd name="T91" fmla="*/ 260 h 300"/>
                <a:gd name="T92" fmla="*/ 156 w 298"/>
                <a:gd name="T93" fmla="*/ 260 h 300"/>
                <a:gd name="T94" fmla="*/ 158 w 298"/>
                <a:gd name="T95" fmla="*/ 248 h 300"/>
                <a:gd name="T96" fmla="*/ 148 w 298"/>
                <a:gd name="T97" fmla="*/ 242 h 300"/>
                <a:gd name="T98" fmla="*/ 146 w 298"/>
                <a:gd name="T99" fmla="*/ 202 h 300"/>
                <a:gd name="T100" fmla="*/ 120 w 298"/>
                <a:gd name="T101" fmla="*/ 196 h 300"/>
                <a:gd name="T102" fmla="*/ 110 w 298"/>
                <a:gd name="T103" fmla="*/ 212 h 300"/>
                <a:gd name="T104" fmla="*/ 80 w 298"/>
                <a:gd name="T105" fmla="*/ 210 h 300"/>
                <a:gd name="T106" fmla="*/ 70 w 298"/>
                <a:gd name="T107" fmla="*/ 192 h 300"/>
                <a:gd name="T108" fmla="*/ 66 w 298"/>
                <a:gd name="T109" fmla="*/ 178 h 300"/>
                <a:gd name="T110" fmla="*/ 6 w 298"/>
                <a:gd name="T111" fmla="*/ 178 h 300"/>
                <a:gd name="T112" fmla="*/ 0 w 298"/>
                <a:gd name="T113" fmla="*/ 176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300"/>
                <a:gd name="T173" fmla="*/ 298 w 298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8" name="Freeform 138"/>
            <p:cNvSpPr>
              <a:spLocks/>
            </p:cNvSpPr>
            <p:nvPr/>
          </p:nvSpPr>
          <p:spPr bwMode="auto">
            <a:xfrm>
              <a:off x="2207141" y="3386479"/>
              <a:ext cx="37505" cy="62522"/>
            </a:xfrm>
            <a:custGeom>
              <a:avLst/>
              <a:gdLst>
                <a:gd name="T0" fmla="*/ 0 w 12"/>
                <a:gd name="T1" fmla="*/ 4 h 20"/>
                <a:gd name="T2" fmla="*/ 10 w 12"/>
                <a:gd name="T3" fmla="*/ 0 h 20"/>
                <a:gd name="T4" fmla="*/ 12 w 12"/>
                <a:gd name="T5" fmla="*/ 4 h 20"/>
                <a:gd name="T6" fmla="*/ 10 w 12"/>
                <a:gd name="T7" fmla="*/ 12 h 20"/>
                <a:gd name="T8" fmla="*/ 0 w 12"/>
                <a:gd name="T9" fmla="*/ 20 h 20"/>
                <a:gd name="T10" fmla="*/ 0 w 12"/>
                <a:gd name="T11" fmla="*/ 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0"/>
                <a:gd name="T20" fmla="*/ 12 w 1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49" name="Freeform 139"/>
            <p:cNvSpPr>
              <a:spLocks/>
            </p:cNvSpPr>
            <p:nvPr/>
          </p:nvSpPr>
          <p:spPr bwMode="auto">
            <a:xfrm>
              <a:off x="2166512" y="2995714"/>
              <a:ext cx="343798" cy="403270"/>
            </a:xfrm>
            <a:custGeom>
              <a:avLst/>
              <a:gdLst>
                <a:gd name="T0" fmla="*/ 0 w 117"/>
                <a:gd name="T1" fmla="*/ 116 h 132"/>
                <a:gd name="T2" fmla="*/ 15 w 117"/>
                <a:gd name="T3" fmla="*/ 116 h 132"/>
                <a:gd name="T4" fmla="*/ 15 w 117"/>
                <a:gd name="T5" fmla="*/ 106 h 132"/>
                <a:gd name="T6" fmla="*/ 7 w 117"/>
                <a:gd name="T7" fmla="*/ 106 h 132"/>
                <a:gd name="T8" fmla="*/ 7 w 117"/>
                <a:gd name="T9" fmla="*/ 94 h 132"/>
                <a:gd name="T10" fmla="*/ 15 w 117"/>
                <a:gd name="T11" fmla="*/ 94 h 132"/>
                <a:gd name="T12" fmla="*/ 25 w 117"/>
                <a:gd name="T13" fmla="*/ 86 h 132"/>
                <a:gd name="T14" fmla="*/ 31 w 117"/>
                <a:gd name="T15" fmla="*/ 94 h 132"/>
                <a:gd name="T16" fmla="*/ 49 w 117"/>
                <a:gd name="T17" fmla="*/ 96 h 132"/>
                <a:gd name="T18" fmla="*/ 53 w 117"/>
                <a:gd name="T19" fmla="*/ 88 h 132"/>
                <a:gd name="T20" fmla="*/ 53 w 117"/>
                <a:gd name="T21" fmla="*/ 68 h 132"/>
                <a:gd name="T22" fmla="*/ 45 w 117"/>
                <a:gd name="T23" fmla="*/ 62 h 132"/>
                <a:gd name="T24" fmla="*/ 45 w 117"/>
                <a:gd name="T25" fmla="*/ 50 h 132"/>
                <a:gd name="T26" fmla="*/ 53 w 117"/>
                <a:gd name="T27" fmla="*/ 44 h 132"/>
                <a:gd name="T28" fmla="*/ 49 w 117"/>
                <a:gd name="T29" fmla="*/ 34 h 132"/>
                <a:gd name="T30" fmla="*/ 35 w 117"/>
                <a:gd name="T31" fmla="*/ 36 h 132"/>
                <a:gd name="T32" fmla="*/ 31 w 117"/>
                <a:gd name="T33" fmla="*/ 20 h 132"/>
                <a:gd name="T34" fmla="*/ 59 w 117"/>
                <a:gd name="T35" fmla="*/ 20 h 132"/>
                <a:gd name="T36" fmla="*/ 59 w 117"/>
                <a:gd name="T37" fmla="*/ 28 h 132"/>
                <a:gd name="T38" fmla="*/ 77 w 117"/>
                <a:gd name="T39" fmla="*/ 26 h 132"/>
                <a:gd name="T40" fmla="*/ 79 w 117"/>
                <a:gd name="T41" fmla="*/ 12 h 132"/>
                <a:gd name="T42" fmla="*/ 87 w 117"/>
                <a:gd name="T43" fmla="*/ 0 h 132"/>
                <a:gd name="T44" fmla="*/ 117 w 117"/>
                <a:gd name="T45" fmla="*/ 2 h 132"/>
                <a:gd name="T46" fmla="*/ 109 w 117"/>
                <a:gd name="T47" fmla="*/ 46 h 132"/>
                <a:gd name="T48" fmla="*/ 85 w 117"/>
                <a:gd name="T49" fmla="*/ 84 h 132"/>
                <a:gd name="T50" fmla="*/ 81 w 117"/>
                <a:gd name="T51" fmla="*/ 116 h 132"/>
                <a:gd name="T52" fmla="*/ 55 w 117"/>
                <a:gd name="T53" fmla="*/ 128 h 132"/>
                <a:gd name="T54" fmla="*/ 27 w 117"/>
                <a:gd name="T55" fmla="*/ 132 h 132"/>
                <a:gd name="T56" fmla="*/ 25 w 117"/>
                <a:gd name="T57" fmla="*/ 128 h 132"/>
                <a:gd name="T58" fmla="*/ 15 w 117"/>
                <a:gd name="T59" fmla="*/ 132 h 132"/>
                <a:gd name="T60" fmla="*/ 0 w 117"/>
                <a:gd name="T61" fmla="*/ 116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"/>
                <a:gd name="T94" fmla="*/ 0 h 132"/>
                <a:gd name="T95" fmla="*/ 117 w 117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0" name="Freeform 140"/>
            <p:cNvSpPr>
              <a:spLocks/>
            </p:cNvSpPr>
            <p:nvPr/>
          </p:nvSpPr>
          <p:spPr bwMode="auto">
            <a:xfrm>
              <a:off x="3229160" y="2948823"/>
              <a:ext cx="371926" cy="450160"/>
            </a:xfrm>
            <a:custGeom>
              <a:avLst/>
              <a:gdLst>
                <a:gd name="T0" fmla="*/ 8 w 126"/>
                <a:gd name="T1" fmla="*/ 0 h 148"/>
                <a:gd name="T2" fmla="*/ 28 w 126"/>
                <a:gd name="T3" fmla="*/ 0 h 148"/>
                <a:gd name="T4" fmla="*/ 64 w 126"/>
                <a:gd name="T5" fmla="*/ 16 h 148"/>
                <a:gd name="T6" fmla="*/ 88 w 126"/>
                <a:gd name="T7" fmla="*/ 18 h 148"/>
                <a:gd name="T8" fmla="*/ 108 w 126"/>
                <a:gd name="T9" fmla="*/ 6 h 148"/>
                <a:gd name="T10" fmla="*/ 114 w 126"/>
                <a:gd name="T11" fmla="*/ 14 h 148"/>
                <a:gd name="T12" fmla="*/ 126 w 126"/>
                <a:gd name="T13" fmla="*/ 10 h 148"/>
                <a:gd name="T14" fmla="*/ 126 w 126"/>
                <a:gd name="T15" fmla="*/ 20 h 148"/>
                <a:gd name="T16" fmla="*/ 110 w 126"/>
                <a:gd name="T17" fmla="*/ 30 h 148"/>
                <a:gd name="T18" fmla="*/ 112 w 126"/>
                <a:gd name="T19" fmla="*/ 86 h 148"/>
                <a:gd name="T20" fmla="*/ 122 w 126"/>
                <a:gd name="T21" fmla="*/ 98 h 148"/>
                <a:gd name="T22" fmla="*/ 112 w 126"/>
                <a:gd name="T23" fmla="*/ 106 h 148"/>
                <a:gd name="T24" fmla="*/ 100 w 126"/>
                <a:gd name="T25" fmla="*/ 118 h 148"/>
                <a:gd name="T26" fmla="*/ 92 w 126"/>
                <a:gd name="T27" fmla="*/ 136 h 148"/>
                <a:gd name="T28" fmla="*/ 86 w 126"/>
                <a:gd name="T29" fmla="*/ 148 h 148"/>
                <a:gd name="T30" fmla="*/ 62 w 126"/>
                <a:gd name="T31" fmla="*/ 130 h 148"/>
                <a:gd name="T32" fmla="*/ 58 w 126"/>
                <a:gd name="T33" fmla="*/ 120 h 148"/>
                <a:gd name="T34" fmla="*/ 6 w 126"/>
                <a:gd name="T35" fmla="*/ 92 h 148"/>
                <a:gd name="T36" fmla="*/ 2 w 126"/>
                <a:gd name="T37" fmla="*/ 92 h 148"/>
                <a:gd name="T38" fmla="*/ 6 w 126"/>
                <a:gd name="T39" fmla="*/ 78 h 148"/>
                <a:gd name="T40" fmla="*/ 4 w 126"/>
                <a:gd name="T41" fmla="*/ 66 h 148"/>
                <a:gd name="T42" fmla="*/ 18 w 126"/>
                <a:gd name="T43" fmla="*/ 50 h 148"/>
                <a:gd name="T44" fmla="*/ 12 w 126"/>
                <a:gd name="T45" fmla="*/ 28 h 148"/>
                <a:gd name="T46" fmla="*/ 0 w 126"/>
                <a:gd name="T47" fmla="*/ 8 h 148"/>
                <a:gd name="T48" fmla="*/ 8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148"/>
                <a:gd name="T77" fmla="*/ 126 w 126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1" name="Freeform 141"/>
            <p:cNvSpPr>
              <a:spLocks/>
            </p:cNvSpPr>
            <p:nvPr/>
          </p:nvSpPr>
          <p:spPr bwMode="auto">
            <a:xfrm>
              <a:off x="2060247" y="3058236"/>
              <a:ext cx="259410" cy="293855"/>
            </a:xfrm>
            <a:custGeom>
              <a:avLst/>
              <a:gdLst>
                <a:gd name="T0" fmla="*/ 39 w 89"/>
                <a:gd name="T1" fmla="*/ 0 h 96"/>
                <a:gd name="T2" fmla="*/ 67 w 89"/>
                <a:gd name="T3" fmla="*/ 0 h 96"/>
                <a:gd name="T4" fmla="*/ 71 w 89"/>
                <a:gd name="T5" fmla="*/ 16 h 96"/>
                <a:gd name="T6" fmla="*/ 85 w 89"/>
                <a:gd name="T7" fmla="*/ 14 h 96"/>
                <a:gd name="T8" fmla="*/ 89 w 89"/>
                <a:gd name="T9" fmla="*/ 24 h 96"/>
                <a:gd name="T10" fmla="*/ 81 w 89"/>
                <a:gd name="T11" fmla="*/ 30 h 96"/>
                <a:gd name="T12" fmla="*/ 81 w 89"/>
                <a:gd name="T13" fmla="*/ 42 h 96"/>
                <a:gd name="T14" fmla="*/ 89 w 89"/>
                <a:gd name="T15" fmla="*/ 48 h 96"/>
                <a:gd name="T16" fmla="*/ 89 w 89"/>
                <a:gd name="T17" fmla="*/ 68 h 96"/>
                <a:gd name="T18" fmla="*/ 85 w 89"/>
                <a:gd name="T19" fmla="*/ 76 h 96"/>
                <a:gd name="T20" fmla="*/ 67 w 89"/>
                <a:gd name="T21" fmla="*/ 74 h 96"/>
                <a:gd name="T22" fmla="*/ 61 w 89"/>
                <a:gd name="T23" fmla="*/ 66 h 96"/>
                <a:gd name="T24" fmla="*/ 51 w 89"/>
                <a:gd name="T25" fmla="*/ 74 h 96"/>
                <a:gd name="T26" fmla="*/ 43 w 89"/>
                <a:gd name="T27" fmla="*/ 74 h 96"/>
                <a:gd name="T28" fmla="*/ 43 w 89"/>
                <a:gd name="T29" fmla="*/ 86 h 96"/>
                <a:gd name="T30" fmla="*/ 51 w 89"/>
                <a:gd name="T31" fmla="*/ 86 h 96"/>
                <a:gd name="T32" fmla="*/ 51 w 89"/>
                <a:gd name="T33" fmla="*/ 96 h 96"/>
                <a:gd name="T34" fmla="*/ 36 w 89"/>
                <a:gd name="T35" fmla="*/ 96 h 96"/>
                <a:gd name="T36" fmla="*/ 18 w 89"/>
                <a:gd name="T37" fmla="*/ 82 h 96"/>
                <a:gd name="T38" fmla="*/ 10 w 89"/>
                <a:gd name="T39" fmla="*/ 68 h 96"/>
                <a:gd name="T40" fmla="*/ 0 w 89"/>
                <a:gd name="T41" fmla="*/ 48 h 96"/>
                <a:gd name="T42" fmla="*/ 10 w 89"/>
                <a:gd name="T43" fmla="*/ 32 h 96"/>
                <a:gd name="T44" fmla="*/ 12 w 89"/>
                <a:gd name="T45" fmla="*/ 24 h 96"/>
                <a:gd name="T46" fmla="*/ 36 w 89"/>
                <a:gd name="T47" fmla="*/ 22 h 96"/>
                <a:gd name="T48" fmla="*/ 39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96"/>
                <a:gd name="T77" fmla="*/ 89 w 8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2" name="Freeform 142"/>
            <p:cNvSpPr>
              <a:spLocks/>
            </p:cNvSpPr>
            <p:nvPr/>
          </p:nvSpPr>
          <p:spPr bwMode="auto">
            <a:xfrm>
              <a:off x="850702" y="2501788"/>
              <a:ext cx="146897" cy="3438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3" name="Freeform 143"/>
            <p:cNvSpPr>
              <a:spLocks/>
            </p:cNvSpPr>
            <p:nvPr/>
          </p:nvSpPr>
          <p:spPr bwMode="auto">
            <a:xfrm>
              <a:off x="850702" y="2501788"/>
              <a:ext cx="146897" cy="3438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4" name="Freeform 144"/>
            <p:cNvSpPr>
              <a:spLocks/>
            </p:cNvSpPr>
            <p:nvPr/>
          </p:nvSpPr>
          <p:spPr bwMode="auto">
            <a:xfrm>
              <a:off x="838200" y="2354862"/>
              <a:ext cx="271914" cy="212576"/>
            </a:xfrm>
            <a:custGeom>
              <a:avLst/>
              <a:gdLst>
                <a:gd name="T0" fmla="*/ 2 w 92"/>
                <a:gd name="T1" fmla="*/ 34 h 70"/>
                <a:gd name="T2" fmla="*/ 0 w 92"/>
                <a:gd name="T3" fmla="*/ 28 h 70"/>
                <a:gd name="T4" fmla="*/ 6 w 92"/>
                <a:gd name="T5" fmla="*/ 20 h 70"/>
                <a:gd name="T6" fmla="*/ 12 w 92"/>
                <a:gd name="T7" fmla="*/ 12 h 70"/>
                <a:gd name="T8" fmla="*/ 14 w 92"/>
                <a:gd name="T9" fmla="*/ 2 h 70"/>
                <a:gd name="T10" fmla="*/ 28 w 92"/>
                <a:gd name="T11" fmla="*/ 0 h 70"/>
                <a:gd name="T12" fmla="*/ 42 w 92"/>
                <a:gd name="T13" fmla="*/ 0 h 70"/>
                <a:gd name="T14" fmla="*/ 54 w 92"/>
                <a:gd name="T15" fmla="*/ 6 h 70"/>
                <a:gd name="T16" fmla="*/ 62 w 92"/>
                <a:gd name="T17" fmla="*/ 12 h 70"/>
                <a:gd name="T18" fmla="*/ 70 w 92"/>
                <a:gd name="T19" fmla="*/ 24 h 70"/>
                <a:gd name="T20" fmla="*/ 80 w 92"/>
                <a:gd name="T21" fmla="*/ 32 h 70"/>
                <a:gd name="T22" fmla="*/ 82 w 92"/>
                <a:gd name="T23" fmla="*/ 38 h 70"/>
                <a:gd name="T24" fmla="*/ 84 w 92"/>
                <a:gd name="T25" fmla="*/ 50 h 70"/>
                <a:gd name="T26" fmla="*/ 90 w 92"/>
                <a:gd name="T27" fmla="*/ 58 h 70"/>
                <a:gd name="T28" fmla="*/ 92 w 92"/>
                <a:gd name="T29" fmla="*/ 66 h 70"/>
                <a:gd name="T30" fmla="*/ 92 w 92"/>
                <a:gd name="T31" fmla="*/ 70 h 70"/>
                <a:gd name="T32" fmla="*/ 70 w 92"/>
                <a:gd name="T33" fmla="*/ 68 h 70"/>
                <a:gd name="T34" fmla="*/ 64 w 92"/>
                <a:gd name="T35" fmla="*/ 64 h 70"/>
                <a:gd name="T36" fmla="*/ 58 w 92"/>
                <a:gd name="T37" fmla="*/ 64 h 70"/>
                <a:gd name="T38" fmla="*/ 50 w 92"/>
                <a:gd name="T39" fmla="*/ 64 h 70"/>
                <a:gd name="T40" fmla="*/ 38 w 92"/>
                <a:gd name="T41" fmla="*/ 64 h 70"/>
                <a:gd name="T42" fmla="*/ 32 w 92"/>
                <a:gd name="T43" fmla="*/ 64 h 70"/>
                <a:gd name="T44" fmla="*/ 28 w 92"/>
                <a:gd name="T45" fmla="*/ 68 h 70"/>
                <a:gd name="T46" fmla="*/ 10 w 92"/>
                <a:gd name="T47" fmla="*/ 70 h 70"/>
                <a:gd name="T48" fmla="*/ 10 w 92"/>
                <a:gd name="T49" fmla="*/ 60 h 70"/>
                <a:gd name="T50" fmla="*/ 20 w 92"/>
                <a:gd name="T51" fmla="*/ 56 h 70"/>
                <a:gd name="T52" fmla="*/ 30 w 92"/>
                <a:gd name="T53" fmla="*/ 56 h 70"/>
                <a:gd name="T54" fmla="*/ 38 w 92"/>
                <a:gd name="T55" fmla="*/ 56 h 70"/>
                <a:gd name="T56" fmla="*/ 50 w 92"/>
                <a:gd name="T57" fmla="*/ 56 h 70"/>
                <a:gd name="T58" fmla="*/ 54 w 92"/>
                <a:gd name="T59" fmla="*/ 54 h 70"/>
                <a:gd name="T60" fmla="*/ 40 w 92"/>
                <a:gd name="T61" fmla="*/ 50 h 70"/>
                <a:gd name="T62" fmla="*/ 36 w 92"/>
                <a:gd name="T63" fmla="*/ 50 h 70"/>
                <a:gd name="T64" fmla="*/ 22 w 92"/>
                <a:gd name="T65" fmla="*/ 48 h 70"/>
                <a:gd name="T66" fmla="*/ 12 w 92"/>
                <a:gd name="T67" fmla="*/ 48 h 70"/>
                <a:gd name="T68" fmla="*/ 8 w 92"/>
                <a:gd name="T69" fmla="*/ 48 h 70"/>
                <a:gd name="T70" fmla="*/ 4 w 92"/>
                <a:gd name="T71" fmla="*/ 40 h 70"/>
                <a:gd name="T72" fmla="*/ 2 w 92"/>
                <a:gd name="T73" fmla="*/ 34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70"/>
                <a:gd name="T113" fmla="*/ 92 w 92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979125" y="2458023"/>
              <a:ext cx="50007" cy="5001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079139" y="2880049"/>
              <a:ext cx="50007" cy="5314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2744717" y="2504915"/>
              <a:ext cx="571956" cy="478294"/>
            </a:xfrm>
            <a:custGeom>
              <a:avLst/>
              <a:gdLst>
                <a:gd name="T0" fmla="*/ 206382 w 716"/>
                <a:gd name="T1" fmla="*/ 450387 h 591"/>
                <a:gd name="T2" fmla="*/ 574978 w 716"/>
                <a:gd name="T3" fmla="*/ 443083 h 591"/>
                <a:gd name="T4" fmla="*/ 444082 w 716"/>
                <a:gd name="T5" fmla="*/ 253190 h 591"/>
                <a:gd name="T6" fmla="*/ 497083 w 716"/>
                <a:gd name="T7" fmla="*/ 137956 h 591"/>
                <a:gd name="T8" fmla="*/ 499492 w 716"/>
                <a:gd name="T9" fmla="*/ 105496 h 591"/>
                <a:gd name="T10" fmla="*/ 490659 w 716"/>
                <a:gd name="T11" fmla="*/ 96569 h 591"/>
                <a:gd name="T12" fmla="*/ 472189 w 716"/>
                <a:gd name="T13" fmla="*/ 77905 h 591"/>
                <a:gd name="T14" fmla="*/ 464158 w 716"/>
                <a:gd name="T15" fmla="*/ 56806 h 591"/>
                <a:gd name="T16" fmla="*/ 460946 w 716"/>
                <a:gd name="T17" fmla="*/ 37329 h 591"/>
                <a:gd name="T18" fmla="*/ 444885 w 716"/>
                <a:gd name="T19" fmla="*/ 1623 h 591"/>
                <a:gd name="T20" fmla="*/ 415976 w 716"/>
                <a:gd name="T21" fmla="*/ 15419 h 591"/>
                <a:gd name="T22" fmla="*/ 415976 w 716"/>
                <a:gd name="T23" fmla="*/ 21911 h 591"/>
                <a:gd name="T24" fmla="*/ 419991 w 716"/>
                <a:gd name="T25" fmla="*/ 51125 h 591"/>
                <a:gd name="T26" fmla="*/ 424006 w 716"/>
                <a:gd name="T27" fmla="*/ 62486 h 591"/>
                <a:gd name="T28" fmla="*/ 393490 w 716"/>
                <a:gd name="T29" fmla="*/ 87643 h 591"/>
                <a:gd name="T30" fmla="*/ 390278 w 716"/>
                <a:gd name="T31" fmla="*/ 99815 h 591"/>
                <a:gd name="T32" fmla="*/ 378233 w 716"/>
                <a:gd name="T33" fmla="*/ 108742 h 591"/>
                <a:gd name="T34" fmla="*/ 371808 w 716"/>
                <a:gd name="T35" fmla="*/ 120915 h 591"/>
                <a:gd name="T36" fmla="*/ 332459 w 716"/>
                <a:gd name="T37" fmla="*/ 123349 h 591"/>
                <a:gd name="T38" fmla="*/ 327641 w 716"/>
                <a:gd name="T39" fmla="*/ 116857 h 591"/>
                <a:gd name="T40" fmla="*/ 318005 w 716"/>
                <a:gd name="T41" fmla="*/ 111988 h 591"/>
                <a:gd name="T42" fmla="*/ 301944 w 716"/>
                <a:gd name="T43" fmla="*/ 103873 h 591"/>
                <a:gd name="T44" fmla="*/ 292307 w 716"/>
                <a:gd name="T45" fmla="*/ 100627 h 591"/>
                <a:gd name="T46" fmla="*/ 284277 w 716"/>
                <a:gd name="T47" fmla="*/ 104684 h 591"/>
                <a:gd name="T48" fmla="*/ 273034 w 716"/>
                <a:gd name="T49" fmla="*/ 120103 h 591"/>
                <a:gd name="T50" fmla="*/ 265807 w 716"/>
                <a:gd name="T51" fmla="*/ 129841 h 591"/>
                <a:gd name="T52" fmla="*/ 254564 w 716"/>
                <a:gd name="T53" fmla="*/ 126595 h 591"/>
                <a:gd name="T54" fmla="*/ 247337 w 716"/>
                <a:gd name="T55" fmla="*/ 126595 h 591"/>
                <a:gd name="T56" fmla="*/ 235291 w 716"/>
                <a:gd name="T57" fmla="*/ 141202 h 591"/>
                <a:gd name="T58" fmla="*/ 217624 w 716"/>
                <a:gd name="T59" fmla="*/ 146883 h 591"/>
                <a:gd name="T60" fmla="*/ 192730 w 716"/>
                <a:gd name="T61" fmla="*/ 141202 h 591"/>
                <a:gd name="T62" fmla="*/ 187912 w 716"/>
                <a:gd name="T63" fmla="*/ 135522 h 591"/>
                <a:gd name="T64" fmla="*/ 146154 w 716"/>
                <a:gd name="T65" fmla="*/ 135522 h 591"/>
                <a:gd name="T66" fmla="*/ 126078 w 716"/>
                <a:gd name="T67" fmla="*/ 138768 h 591"/>
                <a:gd name="T68" fmla="*/ 106002 w 716"/>
                <a:gd name="T69" fmla="*/ 126595 h 591"/>
                <a:gd name="T70" fmla="*/ 104395 w 716"/>
                <a:gd name="T71" fmla="*/ 125784 h 591"/>
                <a:gd name="T72" fmla="*/ 99577 w 716"/>
                <a:gd name="T73" fmla="*/ 111988 h 591"/>
                <a:gd name="T74" fmla="*/ 88335 w 716"/>
                <a:gd name="T75" fmla="*/ 103873 h 591"/>
                <a:gd name="T76" fmla="*/ 91547 w 716"/>
                <a:gd name="T77" fmla="*/ 103061 h 591"/>
                <a:gd name="T78" fmla="*/ 85925 w 716"/>
                <a:gd name="T79" fmla="*/ 90889 h 591"/>
                <a:gd name="T80" fmla="*/ 62637 w 716"/>
                <a:gd name="T81" fmla="*/ 94946 h 591"/>
                <a:gd name="T82" fmla="*/ 53001 w 716"/>
                <a:gd name="T83" fmla="*/ 98192 h 591"/>
                <a:gd name="T84" fmla="*/ 45773 w 716"/>
                <a:gd name="T85" fmla="*/ 99004 h 591"/>
                <a:gd name="T86" fmla="*/ 37743 w 716"/>
                <a:gd name="T87" fmla="*/ 114423 h 591"/>
                <a:gd name="T88" fmla="*/ 32925 w 716"/>
                <a:gd name="T89" fmla="*/ 122538 h 591"/>
                <a:gd name="T90" fmla="*/ 28910 w 716"/>
                <a:gd name="T91" fmla="*/ 132276 h 591"/>
                <a:gd name="T92" fmla="*/ 24894 w 716"/>
                <a:gd name="T93" fmla="*/ 142825 h 591"/>
                <a:gd name="T94" fmla="*/ 19273 w 716"/>
                <a:gd name="T95" fmla="*/ 152563 h 591"/>
                <a:gd name="T96" fmla="*/ 19273 w 716"/>
                <a:gd name="T97" fmla="*/ 162302 h 591"/>
                <a:gd name="T98" fmla="*/ 17667 w 716"/>
                <a:gd name="T99" fmla="*/ 173663 h 591"/>
                <a:gd name="T100" fmla="*/ 11243 w 716"/>
                <a:gd name="T101" fmla="*/ 177720 h 591"/>
                <a:gd name="T102" fmla="*/ 0 w 716"/>
                <a:gd name="T103" fmla="*/ 190704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6"/>
                <a:gd name="T157" fmla="*/ 0 h 591"/>
                <a:gd name="T158" fmla="*/ 716 w 716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6" h="591">
                  <a:moveTo>
                    <a:pt x="1" y="236"/>
                  </a:moveTo>
                  <a:lnTo>
                    <a:pt x="5" y="296"/>
                  </a:lnTo>
                  <a:lnTo>
                    <a:pt x="146" y="395"/>
                  </a:lnTo>
                  <a:lnTo>
                    <a:pt x="228" y="517"/>
                  </a:lnTo>
                  <a:lnTo>
                    <a:pt x="257" y="555"/>
                  </a:lnTo>
                  <a:lnTo>
                    <a:pt x="360" y="546"/>
                  </a:lnTo>
                  <a:lnTo>
                    <a:pt x="419" y="591"/>
                  </a:lnTo>
                  <a:lnTo>
                    <a:pt x="612" y="577"/>
                  </a:lnTo>
                  <a:lnTo>
                    <a:pt x="641" y="546"/>
                  </a:lnTo>
                  <a:lnTo>
                    <a:pt x="716" y="546"/>
                  </a:lnTo>
                  <a:lnTo>
                    <a:pt x="716" y="493"/>
                  </a:lnTo>
                  <a:lnTo>
                    <a:pt x="693" y="493"/>
                  </a:lnTo>
                  <a:lnTo>
                    <a:pt x="604" y="372"/>
                  </a:lnTo>
                  <a:lnTo>
                    <a:pt x="568" y="365"/>
                  </a:lnTo>
                  <a:lnTo>
                    <a:pt x="553" y="312"/>
                  </a:lnTo>
                  <a:lnTo>
                    <a:pt x="627" y="312"/>
                  </a:lnTo>
                  <a:lnTo>
                    <a:pt x="627" y="181"/>
                  </a:lnTo>
                  <a:lnTo>
                    <a:pt x="625" y="176"/>
                  </a:lnTo>
                  <a:lnTo>
                    <a:pt x="623" y="174"/>
                  </a:lnTo>
                  <a:lnTo>
                    <a:pt x="619" y="170"/>
                  </a:lnTo>
                  <a:lnTo>
                    <a:pt x="617" y="167"/>
                  </a:lnTo>
                  <a:lnTo>
                    <a:pt x="624" y="152"/>
                  </a:lnTo>
                  <a:lnTo>
                    <a:pt x="624" y="138"/>
                  </a:lnTo>
                  <a:lnTo>
                    <a:pt x="624" y="134"/>
                  </a:lnTo>
                  <a:lnTo>
                    <a:pt x="622" y="130"/>
                  </a:lnTo>
                  <a:lnTo>
                    <a:pt x="619" y="128"/>
                  </a:lnTo>
                  <a:lnTo>
                    <a:pt x="617" y="124"/>
                  </a:lnTo>
                  <a:lnTo>
                    <a:pt x="615" y="123"/>
                  </a:lnTo>
                  <a:lnTo>
                    <a:pt x="611" y="119"/>
                  </a:lnTo>
                  <a:lnTo>
                    <a:pt x="608" y="116"/>
                  </a:lnTo>
                  <a:lnTo>
                    <a:pt x="607" y="112"/>
                  </a:lnTo>
                  <a:lnTo>
                    <a:pt x="606" y="110"/>
                  </a:lnTo>
                  <a:lnTo>
                    <a:pt x="602" y="110"/>
                  </a:lnTo>
                  <a:lnTo>
                    <a:pt x="588" y="96"/>
                  </a:lnTo>
                  <a:lnTo>
                    <a:pt x="581" y="96"/>
                  </a:lnTo>
                  <a:lnTo>
                    <a:pt x="581" y="75"/>
                  </a:lnTo>
                  <a:lnTo>
                    <a:pt x="580" y="73"/>
                  </a:lnTo>
                  <a:lnTo>
                    <a:pt x="578" y="72"/>
                  </a:lnTo>
                  <a:lnTo>
                    <a:pt x="578" y="70"/>
                  </a:lnTo>
                  <a:lnTo>
                    <a:pt x="577" y="60"/>
                  </a:lnTo>
                  <a:lnTo>
                    <a:pt x="574" y="53"/>
                  </a:lnTo>
                  <a:lnTo>
                    <a:pt x="571" y="49"/>
                  </a:lnTo>
                  <a:lnTo>
                    <a:pt x="572" y="48"/>
                  </a:lnTo>
                  <a:lnTo>
                    <a:pt x="574" y="46"/>
                  </a:lnTo>
                  <a:lnTo>
                    <a:pt x="574" y="18"/>
                  </a:lnTo>
                  <a:lnTo>
                    <a:pt x="581" y="4"/>
                  </a:lnTo>
                  <a:lnTo>
                    <a:pt x="572" y="2"/>
                  </a:lnTo>
                  <a:lnTo>
                    <a:pt x="564" y="0"/>
                  </a:lnTo>
                  <a:lnTo>
                    <a:pt x="554" y="2"/>
                  </a:lnTo>
                  <a:lnTo>
                    <a:pt x="545" y="4"/>
                  </a:lnTo>
                  <a:lnTo>
                    <a:pt x="545" y="18"/>
                  </a:lnTo>
                  <a:lnTo>
                    <a:pt x="536" y="20"/>
                  </a:lnTo>
                  <a:lnTo>
                    <a:pt x="527" y="20"/>
                  </a:lnTo>
                  <a:lnTo>
                    <a:pt x="518" y="19"/>
                  </a:lnTo>
                  <a:lnTo>
                    <a:pt x="508" y="18"/>
                  </a:lnTo>
                  <a:lnTo>
                    <a:pt x="508" y="25"/>
                  </a:lnTo>
                  <a:lnTo>
                    <a:pt x="512" y="25"/>
                  </a:lnTo>
                  <a:lnTo>
                    <a:pt x="516" y="25"/>
                  </a:lnTo>
                  <a:lnTo>
                    <a:pt x="518" y="27"/>
                  </a:lnTo>
                  <a:lnTo>
                    <a:pt x="521" y="30"/>
                  </a:lnTo>
                  <a:lnTo>
                    <a:pt x="523" y="32"/>
                  </a:lnTo>
                  <a:lnTo>
                    <a:pt x="523" y="53"/>
                  </a:lnTo>
                  <a:lnTo>
                    <a:pt x="523" y="58"/>
                  </a:lnTo>
                  <a:lnTo>
                    <a:pt x="523" y="63"/>
                  </a:lnTo>
                  <a:lnTo>
                    <a:pt x="524" y="68"/>
                  </a:lnTo>
                  <a:lnTo>
                    <a:pt x="527" y="71"/>
                  </a:lnTo>
                  <a:lnTo>
                    <a:pt x="530" y="75"/>
                  </a:lnTo>
                  <a:lnTo>
                    <a:pt x="530" y="76"/>
                  </a:lnTo>
                  <a:lnTo>
                    <a:pt x="528" y="77"/>
                  </a:lnTo>
                  <a:lnTo>
                    <a:pt x="522" y="82"/>
                  </a:lnTo>
                  <a:lnTo>
                    <a:pt x="513" y="89"/>
                  </a:lnTo>
                  <a:lnTo>
                    <a:pt x="505" y="96"/>
                  </a:lnTo>
                  <a:lnTo>
                    <a:pt x="496" y="102"/>
                  </a:lnTo>
                  <a:lnTo>
                    <a:pt x="490" y="108"/>
                  </a:lnTo>
                  <a:lnTo>
                    <a:pt x="488" y="111"/>
                  </a:lnTo>
                  <a:lnTo>
                    <a:pt x="487" y="115"/>
                  </a:lnTo>
                  <a:lnTo>
                    <a:pt x="487" y="117"/>
                  </a:lnTo>
                  <a:lnTo>
                    <a:pt x="487" y="119"/>
                  </a:lnTo>
                  <a:lnTo>
                    <a:pt x="486" y="123"/>
                  </a:lnTo>
                  <a:lnTo>
                    <a:pt x="481" y="127"/>
                  </a:lnTo>
                  <a:lnTo>
                    <a:pt x="477" y="129"/>
                  </a:lnTo>
                  <a:lnTo>
                    <a:pt x="472" y="131"/>
                  </a:lnTo>
                  <a:lnTo>
                    <a:pt x="472" y="132"/>
                  </a:lnTo>
                  <a:lnTo>
                    <a:pt x="471" y="134"/>
                  </a:lnTo>
                  <a:lnTo>
                    <a:pt x="469" y="139"/>
                  </a:lnTo>
                  <a:lnTo>
                    <a:pt x="466" y="145"/>
                  </a:lnTo>
                  <a:lnTo>
                    <a:pt x="465" y="148"/>
                  </a:lnTo>
                  <a:lnTo>
                    <a:pt x="464" y="149"/>
                  </a:lnTo>
                  <a:lnTo>
                    <a:pt x="463" y="149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43" y="152"/>
                  </a:lnTo>
                  <a:lnTo>
                    <a:pt x="422" y="160"/>
                  </a:lnTo>
                  <a:lnTo>
                    <a:pt x="414" y="152"/>
                  </a:lnTo>
                  <a:lnTo>
                    <a:pt x="412" y="152"/>
                  </a:lnTo>
                  <a:lnTo>
                    <a:pt x="412" y="151"/>
                  </a:lnTo>
                  <a:lnTo>
                    <a:pt x="411" y="149"/>
                  </a:lnTo>
                  <a:lnTo>
                    <a:pt x="411" y="145"/>
                  </a:lnTo>
                  <a:lnTo>
                    <a:pt x="408" y="144"/>
                  </a:lnTo>
                  <a:lnTo>
                    <a:pt x="405" y="142"/>
                  </a:lnTo>
                  <a:lnTo>
                    <a:pt x="401" y="141"/>
                  </a:lnTo>
                  <a:lnTo>
                    <a:pt x="400" y="139"/>
                  </a:lnTo>
                  <a:lnTo>
                    <a:pt x="400" y="138"/>
                  </a:lnTo>
                  <a:lnTo>
                    <a:pt x="396" y="138"/>
                  </a:lnTo>
                  <a:lnTo>
                    <a:pt x="393" y="138"/>
                  </a:lnTo>
                  <a:lnTo>
                    <a:pt x="390" y="136"/>
                  </a:lnTo>
                  <a:lnTo>
                    <a:pt x="386" y="132"/>
                  </a:lnTo>
                  <a:lnTo>
                    <a:pt x="381" y="130"/>
                  </a:lnTo>
                  <a:lnTo>
                    <a:pt x="376" y="128"/>
                  </a:lnTo>
                  <a:lnTo>
                    <a:pt x="371" y="124"/>
                  </a:lnTo>
                  <a:lnTo>
                    <a:pt x="367" y="124"/>
                  </a:lnTo>
                  <a:lnTo>
                    <a:pt x="364" y="124"/>
                  </a:lnTo>
                  <a:lnTo>
                    <a:pt x="361" y="123"/>
                  </a:lnTo>
                  <a:lnTo>
                    <a:pt x="359" y="123"/>
                  </a:lnTo>
                  <a:lnTo>
                    <a:pt x="357" y="125"/>
                  </a:lnTo>
                  <a:lnTo>
                    <a:pt x="354" y="129"/>
                  </a:lnTo>
                  <a:lnTo>
                    <a:pt x="352" y="131"/>
                  </a:lnTo>
                  <a:lnTo>
                    <a:pt x="348" y="134"/>
                  </a:lnTo>
                  <a:lnTo>
                    <a:pt x="342" y="131"/>
                  </a:lnTo>
                  <a:lnTo>
                    <a:pt x="342" y="145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1" y="151"/>
                  </a:lnTo>
                  <a:lnTo>
                    <a:pt x="342" y="152"/>
                  </a:lnTo>
                  <a:lnTo>
                    <a:pt x="337" y="157"/>
                  </a:lnTo>
                  <a:lnTo>
                    <a:pt x="331" y="160"/>
                  </a:lnTo>
                  <a:lnTo>
                    <a:pt x="325" y="160"/>
                  </a:lnTo>
                  <a:lnTo>
                    <a:pt x="320" y="160"/>
                  </a:lnTo>
                  <a:lnTo>
                    <a:pt x="320" y="158"/>
                  </a:lnTo>
                  <a:lnTo>
                    <a:pt x="319" y="157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4" y="157"/>
                  </a:lnTo>
                  <a:lnTo>
                    <a:pt x="314" y="156"/>
                  </a:lnTo>
                  <a:lnTo>
                    <a:pt x="313" y="152"/>
                  </a:lnTo>
                  <a:lnTo>
                    <a:pt x="308" y="156"/>
                  </a:lnTo>
                  <a:lnTo>
                    <a:pt x="306" y="160"/>
                  </a:lnTo>
                  <a:lnTo>
                    <a:pt x="302" y="164"/>
                  </a:lnTo>
                  <a:lnTo>
                    <a:pt x="300" y="167"/>
                  </a:lnTo>
                  <a:lnTo>
                    <a:pt x="295" y="170"/>
                  </a:lnTo>
                  <a:lnTo>
                    <a:pt x="293" y="174"/>
                  </a:lnTo>
                  <a:lnTo>
                    <a:pt x="293" y="177"/>
                  </a:lnTo>
                  <a:lnTo>
                    <a:pt x="292" y="181"/>
                  </a:lnTo>
                  <a:lnTo>
                    <a:pt x="288" y="182"/>
                  </a:lnTo>
                  <a:lnTo>
                    <a:pt x="282" y="182"/>
                  </a:lnTo>
                  <a:lnTo>
                    <a:pt x="271" y="181"/>
                  </a:lnTo>
                  <a:lnTo>
                    <a:pt x="259" y="181"/>
                  </a:lnTo>
                  <a:lnTo>
                    <a:pt x="251" y="181"/>
                  </a:lnTo>
                  <a:lnTo>
                    <a:pt x="241" y="181"/>
                  </a:lnTo>
                  <a:lnTo>
                    <a:pt x="241" y="177"/>
                  </a:lnTo>
                  <a:lnTo>
                    <a:pt x="240" y="174"/>
                  </a:lnTo>
                  <a:lnTo>
                    <a:pt x="240" y="173"/>
                  </a:lnTo>
                  <a:lnTo>
                    <a:pt x="239" y="173"/>
                  </a:lnTo>
                  <a:lnTo>
                    <a:pt x="236" y="171"/>
                  </a:lnTo>
                  <a:lnTo>
                    <a:pt x="235" y="169"/>
                  </a:lnTo>
                  <a:lnTo>
                    <a:pt x="234" y="167"/>
                  </a:lnTo>
                  <a:lnTo>
                    <a:pt x="198" y="167"/>
                  </a:lnTo>
                  <a:lnTo>
                    <a:pt x="192" y="167"/>
                  </a:lnTo>
                  <a:lnTo>
                    <a:pt x="188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76" y="168"/>
                  </a:lnTo>
                  <a:lnTo>
                    <a:pt x="172" y="171"/>
                  </a:lnTo>
                  <a:lnTo>
                    <a:pt x="167" y="174"/>
                  </a:lnTo>
                  <a:lnTo>
                    <a:pt x="161" y="174"/>
                  </a:lnTo>
                  <a:lnTo>
                    <a:pt x="157" y="171"/>
                  </a:lnTo>
                  <a:lnTo>
                    <a:pt x="152" y="170"/>
                  </a:lnTo>
                  <a:lnTo>
                    <a:pt x="142" y="169"/>
                  </a:lnTo>
                  <a:lnTo>
                    <a:pt x="136" y="165"/>
                  </a:lnTo>
                  <a:lnTo>
                    <a:pt x="132" y="160"/>
                  </a:lnTo>
                  <a:lnTo>
                    <a:pt x="132" y="156"/>
                  </a:lnTo>
                  <a:lnTo>
                    <a:pt x="132" y="155"/>
                  </a:lnTo>
                  <a:lnTo>
                    <a:pt x="131" y="155"/>
                  </a:lnTo>
                  <a:lnTo>
                    <a:pt x="130" y="155"/>
                  </a:lnTo>
                  <a:lnTo>
                    <a:pt x="129" y="150"/>
                  </a:lnTo>
                  <a:lnTo>
                    <a:pt x="126" y="144"/>
                  </a:lnTo>
                  <a:lnTo>
                    <a:pt x="125" y="138"/>
                  </a:lnTo>
                  <a:lnTo>
                    <a:pt x="124" y="138"/>
                  </a:lnTo>
                  <a:lnTo>
                    <a:pt x="120" y="136"/>
                  </a:lnTo>
                  <a:lnTo>
                    <a:pt x="117" y="134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10" y="128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1" y="124"/>
                  </a:lnTo>
                  <a:lnTo>
                    <a:pt x="110" y="121"/>
                  </a:lnTo>
                  <a:lnTo>
                    <a:pt x="110" y="117"/>
                  </a:lnTo>
                  <a:lnTo>
                    <a:pt x="108" y="114"/>
                  </a:lnTo>
                  <a:lnTo>
                    <a:pt x="107" y="112"/>
                  </a:lnTo>
                  <a:lnTo>
                    <a:pt x="104" y="110"/>
                  </a:lnTo>
                  <a:lnTo>
                    <a:pt x="99" y="116"/>
                  </a:lnTo>
                  <a:lnTo>
                    <a:pt x="92" y="117"/>
                  </a:lnTo>
                  <a:lnTo>
                    <a:pt x="84" y="117"/>
                  </a:lnTo>
                  <a:lnTo>
                    <a:pt x="78" y="117"/>
                  </a:lnTo>
                  <a:lnTo>
                    <a:pt x="77" y="117"/>
                  </a:lnTo>
                  <a:lnTo>
                    <a:pt x="75" y="118"/>
                  </a:lnTo>
                  <a:lnTo>
                    <a:pt x="72" y="121"/>
                  </a:lnTo>
                  <a:lnTo>
                    <a:pt x="67" y="124"/>
                  </a:lnTo>
                  <a:lnTo>
                    <a:pt x="66" y="121"/>
                  </a:lnTo>
                  <a:lnTo>
                    <a:pt x="64" y="121"/>
                  </a:lnTo>
                  <a:lnTo>
                    <a:pt x="61" y="122"/>
                  </a:lnTo>
                  <a:lnTo>
                    <a:pt x="60" y="124"/>
                  </a:lnTo>
                  <a:lnTo>
                    <a:pt x="58" y="122"/>
                  </a:lnTo>
                  <a:lnTo>
                    <a:pt x="57" y="122"/>
                  </a:lnTo>
                  <a:lnTo>
                    <a:pt x="57" y="123"/>
                  </a:lnTo>
                  <a:lnTo>
                    <a:pt x="55" y="124"/>
                  </a:lnTo>
                  <a:lnTo>
                    <a:pt x="53" y="131"/>
                  </a:lnTo>
                  <a:lnTo>
                    <a:pt x="51" y="136"/>
                  </a:lnTo>
                  <a:lnTo>
                    <a:pt x="47" y="141"/>
                  </a:lnTo>
                  <a:lnTo>
                    <a:pt x="46" y="145"/>
                  </a:lnTo>
                  <a:lnTo>
                    <a:pt x="42" y="145"/>
                  </a:lnTo>
                  <a:lnTo>
                    <a:pt x="41" y="147"/>
                  </a:lnTo>
                  <a:lnTo>
                    <a:pt x="41" y="149"/>
                  </a:lnTo>
                  <a:lnTo>
                    <a:pt x="41" y="151"/>
                  </a:lnTo>
                  <a:lnTo>
                    <a:pt x="40" y="154"/>
                  </a:lnTo>
                  <a:lnTo>
                    <a:pt x="38" y="156"/>
                  </a:lnTo>
                  <a:lnTo>
                    <a:pt x="37" y="157"/>
                  </a:lnTo>
                  <a:lnTo>
                    <a:pt x="38" y="160"/>
                  </a:lnTo>
                  <a:lnTo>
                    <a:pt x="36" y="163"/>
                  </a:lnTo>
                  <a:lnTo>
                    <a:pt x="36" y="167"/>
                  </a:lnTo>
                  <a:lnTo>
                    <a:pt x="37" y="170"/>
                  </a:lnTo>
                  <a:lnTo>
                    <a:pt x="38" y="174"/>
                  </a:lnTo>
                  <a:lnTo>
                    <a:pt x="34" y="175"/>
                  </a:lnTo>
                  <a:lnTo>
                    <a:pt x="31" y="176"/>
                  </a:lnTo>
                  <a:lnTo>
                    <a:pt x="30" y="178"/>
                  </a:lnTo>
                  <a:lnTo>
                    <a:pt x="31" y="181"/>
                  </a:lnTo>
                  <a:lnTo>
                    <a:pt x="28" y="185"/>
                  </a:lnTo>
                  <a:lnTo>
                    <a:pt x="25" y="187"/>
                  </a:lnTo>
                  <a:lnTo>
                    <a:pt x="24" y="188"/>
                  </a:lnTo>
                  <a:lnTo>
                    <a:pt x="23" y="190"/>
                  </a:lnTo>
                  <a:lnTo>
                    <a:pt x="24" y="194"/>
                  </a:lnTo>
                  <a:lnTo>
                    <a:pt x="24" y="197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4"/>
                  </a:lnTo>
                  <a:lnTo>
                    <a:pt x="22" y="208"/>
                  </a:lnTo>
                  <a:lnTo>
                    <a:pt x="22" y="211"/>
                  </a:lnTo>
                  <a:lnTo>
                    <a:pt x="22" y="214"/>
                  </a:lnTo>
                  <a:lnTo>
                    <a:pt x="20" y="215"/>
                  </a:lnTo>
                  <a:lnTo>
                    <a:pt x="17" y="216"/>
                  </a:lnTo>
                  <a:lnTo>
                    <a:pt x="16" y="219"/>
                  </a:lnTo>
                  <a:lnTo>
                    <a:pt x="14" y="219"/>
                  </a:lnTo>
                  <a:lnTo>
                    <a:pt x="10" y="217"/>
                  </a:lnTo>
                  <a:lnTo>
                    <a:pt x="7" y="219"/>
                  </a:lnTo>
                  <a:lnTo>
                    <a:pt x="6" y="222"/>
                  </a:lnTo>
                  <a:lnTo>
                    <a:pt x="4" y="228"/>
                  </a:lnTo>
                  <a:lnTo>
                    <a:pt x="0" y="235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58" name="Freeform 199"/>
            <p:cNvSpPr>
              <a:spLocks/>
            </p:cNvSpPr>
            <p:nvPr/>
          </p:nvSpPr>
          <p:spPr bwMode="auto">
            <a:xfrm>
              <a:off x="2669706" y="2042251"/>
              <a:ext cx="784486" cy="650231"/>
            </a:xfrm>
            <a:custGeom>
              <a:avLst/>
              <a:gdLst>
                <a:gd name="T0" fmla="*/ 81910 w 976"/>
                <a:gd name="T1" fmla="*/ 635434 h 812"/>
                <a:gd name="T2" fmla="*/ 89941 w 976"/>
                <a:gd name="T3" fmla="*/ 633832 h 812"/>
                <a:gd name="T4" fmla="*/ 93153 w 976"/>
                <a:gd name="T5" fmla="*/ 622613 h 812"/>
                <a:gd name="T6" fmla="*/ 93153 w 976"/>
                <a:gd name="T7" fmla="*/ 612196 h 812"/>
                <a:gd name="T8" fmla="*/ 97971 w 976"/>
                <a:gd name="T9" fmla="*/ 604183 h 812"/>
                <a:gd name="T10" fmla="*/ 102789 w 976"/>
                <a:gd name="T11" fmla="*/ 595369 h 812"/>
                <a:gd name="T12" fmla="*/ 106002 w 976"/>
                <a:gd name="T13" fmla="*/ 584952 h 812"/>
                <a:gd name="T14" fmla="*/ 110820 w 976"/>
                <a:gd name="T15" fmla="*/ 577740 h 812"/>
                <a:gd name="T16" fmla="*/ 119653 w 976"/>
                <a:gd name="T17" fmla="*/ 560112 h 812"/>
                <a:gd name="T18" fmla="*/ 125275 w 976"/>
                <a:gd name="T19" fmla="*/ 558509 h 812"/>
                <a:gd name="T20" fmla="*/ 135714 w 976"/>
                <a:gd name="T21" fmla="*/ 555304 h 812"/>
                <a:gd name="T22" fmla="*/ 157396 w 976"/>
                <a:gd name="T23" fmla="*/ 549695 h 812"/>
                <a:gd name="T24" fmla="*/ 163018 w 976"/>
                <a:gd name="T25" fmla="*/ 560913 h 812"/>
                <a:gd name="T26" fmla="*/ 162214 w 976"/>
                <a:gd name="T27" fmla="*/ 564118 h 812"/>
                <a:gd name="T28" fmla="*/ 170245 w 976"/>
                <a:gd name="T29" fmla="*/ 570529 h 812"/>
                <a:gd name="T30" fmla="*/ 177472 w 976"/>
                <a:gd name="T31" fmla="*/ 581747 h 812"/>
                <a:gd name="T32" fmla="*/ 179881 w 976"/>
                <a:gd name="T33" fmla="*/ 585753 h 812"/>
                <a:gd name="T34" fmla="*/ 195942 w 976"/>
                <a:gd name="T35" fmla="*/ 597773 h 812"/>
                <a:gd name="T36" fmla="*/ 215215 w 976"/>
                <a:gd name="T37" fmla="*/ 596170 h 812"/>
                <a:gd name="T38" fmla="*/ 232882 w 976"/>
                <a:gd name="T39" fmla="*/ 595369 h 812"/>
                <a:gd name="T40" fmla="*/ 266610 w 976"/>
                <a:gd name="T41" fmla="*/ 600177 h 812"/>
                <a:gd name="T42" fmla="*/ 281868 w 976"/>
                <a:gd name="T43" fmla="*/ 606587 h 812"/>
                <a:gd name="T44" fmla="*/ 309171 w 976"/>
                <a:gd name="T45" fmla="*/ 603382 h 812"/>
                <a:gd name="T46" fmla="*/ 319611 w 976"/>
                <a:gd name="T47" fmla="*/ 589760 h 812"/>
                <a:gd name="T48" fmla="*/ 327641 w 976"/>
                <a:gd name="T49" fmla="*/ 587356 h 812"/>
                <a:gd name="T50" fmla="*/ 334869 w 976"/>
                <a:gd name="T51" fmla="*/ 589760 h 812"/>
                <a:gd name="T52" fmla="*/ 346914 w 976"/>
                <a:gd name="T53" fmla="*/ 581747 h 812"/>
                <a:gd name="T54" fmla="*/ 356551 w 976"/>
                <a:gd name="T55" fmla="*/ 566522 h 812"/>
                <a:gd name="T56" fmla="*/ 366187 w 976"/>
                <a:gd name="T57" fmla="*/ 560913 h 812"/>
                <a:gd name="T58" fmla="*/ 371808 w 976"/>
                <a:gd name="T59" fmla="*/ 560913 h 812"/>
                <a:gd name="T60" fmla="*/ 389475 w 976"/>
                <a:gd name="T61" fmla="*/ 572131 h 812"/>
                <a:gd name="T62" fmla="*/ 399112 w 976"/>
                <a:gd name="T63" fmla="*/ 575336 h 812"/>
                <a:gd name="T64" fmla="*/ 404733 w 976"/>
                <a:gd name="T65" fmla="*/ 583349 h 812"/>
                <a:gd name="T66" fmla="*/ 444082 w 976"/>
                <a:gd name="T67" fmla="*/ 581747 h 812"/>
                <a:gd name="T68" fmla="*/ 450507 w 976"/>
                <a:gd name="T69" fmla="*/ 572933 h 812"/>
                <a:gd name="T70" fmla="*/ 460143 w 976"/>
                <a:gd name="T71" fmla="*/ 563317 h 812"/>
                <a:gd name="T72" fmla="*/ 465764 w 976"/>
                <a:gd name="T73" fmla="*/ 550496 h 812"/>
                <a:gd name="T74" fmla="*/ 493068 w 976"/>
                <a:gd name="T75" fmla="*/ 527258 h 812"/>
                <a:gd name="T76" fmla="*/ 494674 w 976"/>
                <a:gd name="T77" fmla="*/ 516040 h 812"/>
                <a:gd name="T78" fmla="*/ 492265 w 976"/>
                <a:gd name="T79" fmla="*/ 485590 h 812"/>
                <a:gd name="T80" fmla="*/ 481825 w 976"/>
                <a:gd name="T81" fmla="*/ 475975 h 812"/>
                <a:gd name="T82" fmla="*/ 511538 w 976"/>
                <a:gd name="T83" fmla="*/ 464756 h 812"/>
                <a:gd name="T84" fmla="*/ 534826 w 976"/>
                <a:gd name="T85" fmla="*/ 475975 h 812"/>
                <a:gd name="T86" fmla="*/ 537235 w 976"/>
                <a:gd name="T87" fmla="*/ 509630 h 812"/>
                <a:gd name="T88" fmla="*/ 540447 w 976"/>
                <a:gd name="T89" fmla="*/ 538476 h 812"/>
                <a:gd name="T90" fmla="*/ 562129 w 976"/>
                <a:gd name="T91" fmla="*/ 554503 h 812"/>
                <a:gd name="T92" fmla="*/ 570963 w 976"/>
                <a:gd name="T93" fmla="*/ 564118 h 812"/>
                <a:gd name="T94" fmla="*/ 569357 w 976"/>
                <a:gd name="T95" fmla="*/ 595369 h 812"/>
                <a:gd name="T96" fmla="*/ 577387 w 976"/>
                <a:gd name="T97" fmla="*/ 601779 h 812"/>
                <a:gd name="T98" fmla="*/ 701859 w 976"/>
                <a:gd name="T99" fmla="*/ 297284 h 812"/>
                <a:gd name="T100" fmla="*/ 643237 w 976"/>
                <a:gd name="T101" fmla="*/ 0 h 812"/>
                <a:gd name="T102" fmla="*/ 149366 w 976"/>
                <a:gd name="T103" fmla="*/ 140228 h 812"/>
                <a:gd name="T104" fmla="*/ 24091 w 976"/>
                <a:gd name="T105" fmla="*/ 516841 h 812"/>
                <a:gd name="T106" fmla="*/ 73880 w 976"/>
                <a:gd name="T107" fmla="*/ 649858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6"/>
                <a:gd name="T163" fmla="*/ 0 h 812"/>
                <a:gd name="T164" fmla="*/ 976 w 976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6" h="812">
                  <a:moveTo>
                    <a:pt x="92" y="811"/>
                  </a:moveTo>
                  <a:lnTo>
                    <a:pt x="96" y="804"/>
                  </a:lnTo>
                  <a:lnTo>
                    <a:pt x="98" y="798"/>
                  </a:lnTo>
                  <a:lnTo>
                    <a:pt x="99" y="795"/>
                  </a:lnTo>
                  <a:lnTo>
                    <a:pt x="102" y="793"/>
                  </a:lnTo>
                  <a:lnTo>
                    <a:pt x="106" y="795"/>
                  </a:lnTo>
                  <a:lnTo>
                    <a:pt x="108" y="795"/>
                  </a:lnTo>
                  <a:lnTo>
                    <a:pt x="109" y="792"/>
                  </a:lnTo>
                  <a:lnTo>
                    <a:pt x="112" y="791"/>
                  </a:lnTo>
                  <a:lnTo>
                    <a:pt x="114" y="790"/>
                  </a:lnTo>
                  <a:lnTo>
                    <a:pt x="114" y="787"/>
                  </a:lnTo>
                  <a:lnTo>
                    <a:pt x="114" y="784"/>
                  </a:lnTo>
                  <a:lnTo>
                    <a:pt x="115" y="780"/>
                  </a:lnTo>
                  <a:lnTo>
                    <a:pt x="116" y="777"/>
                  </a:lnTo>
                  <a:lnTo>
                    <a:pt x="116" y="776"/>
                  </a:lnTo>
                  <a:lnTo>
                    <a:pt x="116" y="773"/>
                  </a:lnTo>
                  <a:lnTo>
                    <a:pt x="116" y="770"/>
                  </a:lnTo>
                  <a:lnTo>
                    <a:pt x="115" y="766"/>
                  </a:lnTo>
                  <a:lnTo>
                    <a:pt x="116" y="764"/>
                  </a:lnTo>
                  <a:lnTo>
                    <a:pt x="117" y="763"/>
                  </a:lnTo>
                  <a:lnTo>
                    <a:pt x="120" y="761"/>
                  </a:lnTo>
                  <a:lnTo>
                    <a:pt x="123" y="757"/>
                  </a:lnTo>
                  <a:lnTo>
                    <a:pt x="122" y="754"/>
                  </a:lnTo>
                  <a:lnTo>
                    <a:pt x="123" y="752"/>
                  </a:lnTo>
                  <a:lnTo>
                    <a:pt x="126" y="751"/>
                  </a:lnTo>
                  <a:lnTo>
                    <a:pt x="130" y="750"/>
                  </a:lnTo>
                  <a:lnTo>
                    <a:pt x="129" y="746"/>
                  </a:lnTo>
                  <a:lnTo>
                    <a:pt x="128" y="743"/>
                  </a:lnTo>
                  <a:lnTo>
                    <a:pt x="128" y="739"/>
                  </a:lnTo>
                  <a:lnTo>
                    <a:pt x="130" y="736"/>
                  </a:lnTo>
                  <a:lnTo>
                    <a:pt x="129" y="733"/>
                  </a:lnTo>
                  <a:lnTo>
                    <a:pt x="130" y="732"/>
                  </a:lnTo>
                  <a:lnTo>
                    <a:pt x="132" y="730"/>
                  </a:lnTo>
                  <a:lnTo>
                    <a:pt x="133" y="727"/>
                  </a:lnTo>
                  <a:lnTo>
                    <a:pt x="133" y="725"/>
                  </a:lnTo>
                  <a:lnTo>
                    <a:pt x="133" y="723"/>
                  </a:lnTo>
                  <a:lnTo>
                    <a:pt x="134" y="721"/>
                  </a:lnTo>
                  <a:lnTo>
                    <a:pt x="138" y="721"/>
                  </a:lnTo>
                  <a:lnTo>
                    <a:pt x="139" y="717"/>
                  </a:lnTo>
                  <a:lnTo>
                    <a:pt x="143" y="712"/>
                  </a:lnTo>
                  <a:lnTo>
                    <a:pt x="145" y="707"/>
                  </a:lnTo>
                  <a:lnTo>
                    <a:pt x="147" y="700"/>
                  </a:lnTo>
                  <a:lnTo>
                    <a:pt x="149" y="699"/>
                  </a:lnTo>
                  <a:lnTo>
                    <a:pt x="149" y="698"/>
                  </a:lnTo>
                  <a:lnTo>
                    <a:pt x="150" y="698"/>
                  </a:lnTo>
                  <a:lnTo>
                    <a:pt x="152" y="700"/>
                  </a:lnTo>
                  <a:lnTo>
                    <a:pt x="153" y="698"/>
                  </a:lnTo>
                  <a:lnTo>
                    <a:pt x="156" y="697"/>
                  </a:lnTo>
                  <a:lnTo>
                    <a:pt x="158" y="697"/>
                  </a:lnTo>
                  <a:lnTo>
                    <a:pt x="159" y="700"/>
                  </a:lnTo>
                  <a:lnTo>
                    <a:pt x="164" y="697"/>
                  </a:lnTo>
                  <a:lnTo>
                    <a:pt x="167" y="694"/>
                  </a:lnTo>
                  <a:lnTo>
                    <a:pt x="169" y="693"/>
                  </a:lnTo>
                  <a:lnTo>
                    <a:pt x="170" y="693"/>
                  </a:lnTo>
                  <a:lnTo>
                    <a:pt x="176" y="693"/>
                  </a:lnTo>
                  <a:lnTo>
                    <a:pt x="184" y="693"/>
                  </a:lnTo>
                  <a:lnTo>
                    <a:pt x="191" y="692"/>
                  </a:lnTo>
                  <a:lnTo>
                    <a:pt x="196" y="686"/>
                  </a:lnTo>
                  <a:lnTo>
                    <a:pt x="199" y="688"/>
                  </a:lnTo>
                  <a:lnTo>
                    <a:pt x="200" y="690"/>
                  </a:lnTo>
                  <a:lnTo>
                    <a:pt x="202" y="693"/>
                  </a:lnTo>
                  <a:lnTo>
                    <a:pt x="202" y="697"/>
                  </a:lnTo>
                  <a:lnTo>
                    <a:pt x="203" y="700"/>
                  </a:lnTo>
                  <a:lnTo>
                    <a:pt x="206" y="703"/>
                  </a:lnTo>
                  <a:lnTo>
                    <a:pt x="208" y="703"/>
                  </a:lnTo>
                  <a:lnTo>
                    <a:pt x="206" y="704"/>
                  </a:lnTo>
                  <a:lnTo>
                    <a:pt x="204" y="704"/>
                  </a:lnTo>
                  <a:lnTo>
                    <a:pt x="202" y="704"/>
                  </a:lnTo>
                  <a:lnTo>
                    <a:pt x="203" y="706"/>
                  </a:lnTo>
                  <a:lnTo>
                    <a:pt x="205" y="707"/>
                  </a:lnTo>
                  <a:lnTo>
                    <a:pt x="209" y="710"/>
                  </a:lnTo>
                  <a:lnTo>
                    <a:pt x="212" y="712"/>
                  </a:lnTo>
                  <a:lnTo>
                    <a:pt x="216" y="714"/>
                  </a:lnTo>
                  <a:lnTo>
                    <a:pt x="217" y="714"/>
                  </a:lnTo>
                  <a:lnTo>
                    <a:pt x="218" y="720"/>
                  </a:lnTo>
                  <a:lnTo>
                    <a:pt x="221" y="726"/>
                  </a:lnTo>
                  <a:lnTo>
                    <a:pt x="222" y="731"/>
                  </a:lnTo>
                  <a:lnTo>
                    <a:pt x="223" y="731"/>
                  </a:lnTo>
                  <a:lnTo>
                    <a:pt x="224" y="731"/>
                  </a:lnTo>
                  <a:lnTo>
                    <a:pt x="224" y="732"/>
                  </a:lnTo>
                  <a:lnTo>
                    <a:pt x="224" y="736"/>
                  </a:lnTo>
                  <a:lnTo>
                    <a:pt x="228" y="741"/>
                  </a:lnTo>
                  <a:lnTo>
                    <a:pt x="234" y="745"/>
                  </a:lnTo>
                  <a:lnTo>
                    <a:pt x="244" y="746"/>
                  </a:lnTo>
                  <a:lnTo>
                    <a:pt x="249" y="747"/>
                  </a:lnTo>
                  <a:lnTo>
                    <a:pt x="253" y="750"/>
                  </a:lnTo>
                  <a:lnTo>
                    <a:pt x="259" y="750"/>
                  </a:lnTo>
                  <a:lnTo>
                    <a:pt x="264" y="747"/>
                  </a:lnTo>
                  <a:lnTo>
                    <a:pt x="268" y="744"/>
                  </a:lnTo>
                  <a:lnTo>
                    <a:pt x="274" y="743"/>
                  </a:lnTo>
                  <a:lnTo>
                    <a:pt x="276" y="743"/>
                  </a:lnTo>
                  <a:lnTo>
                    <a:pt x="280" y="743"/>
                  </a:lnTo>
                  <a:lnTo>
                    <a:pt x="284" y="743"/>
                  </a:lnTo>
                  <a:lnTo>
                    <a:pt x="290" y="743"/>
                  </a:lnTo>
                  <a:lnTo>
                    <a:pt x="326" y="743"/>
                  </a:lnTo>
                  <a:lnTo>
                    <a:pt x="327" y="745"/>
                  </a:lnTo>
                  <a:lnTo>
                    <a:pt x="328" y="747"/>
                  </a:lnTo>
                  <a:lnTo>
                    <a:pt x="331" y="749"/>
                  </a:lnTo>
                  <a:lnTo>
                    <a:pt x="332" y="749"/>
                  </a:lnTo>
                  <a:lnTo>
                    <a:pt x="332" y="750"/>
                  </a:lnTo>
                  <a:lnTo>
                    <a:pt x="333" y="753"/>
                  </a:lnTo>
                  <a:lnTo>
                    <a:pt x="333" y="757"/>
                  </a:lnTo>
                  <a:lnTo>
                    <a:pt x="343" y="757"/>
                  </a:lnTo>
                  <a:lnTo>
                    <a:pt x="351" y="757"/>
                  </a:lnTo>
                  <a:lnTo>
                    <a:pt x="363" y="757"/>
                  </a:lnTo>
                  <a:lnTo>
                    <a:pt x="374" y="758"/>
                  </a:lnTo>
                  <a:lnTo>
                    <a:pt x="380" y="758"/>
                  </a:lnTo>
                  <a:lnTo>
                    <a:pt x="384" y="757"/>
                  </a:lnTo>
                  <a:lnTo>
                    <a:pt x="385" y="753"/>
                  </a:lnTo>
                  <a:lnTo>
                    <a:pt x="385" y="750"/>
                  </a:lnTo>
                  <a:lnTo>
                    <a:pt x="387" y="746"/>
                  </a:lnTo>
                  <a:lnTo>
                    <a:pt x="392" y="743"/>
                  </a:lnTo>
                  <a:lnTo>
                    <a:pt x="394" y="740"/>
                  </a:lnTo>
                  <a:lnTo>
                    <a:pt x="398" y="736"/>
                  </a:lnTo>
                  <a:lnTo>
                    <a:pt x="400" y="732"/>
                  </a:lnTo>
                  <a:lnTo>
                    <a:pt x="405" y="728"/>
                  </a:lnTo>
                  <a:lnTo>
                    <a:pt x="406" y="732"/>
                  </a:lnTo>
                  <a:lnTo>
                    <a:pt x="406" y="733"/>
                  </a:lnTo>
                  <a:lnTo>
                    <a:pt x="408" y="733"/>
                  </a:lnTo>
                  <a:lnTo>
                    <a:pt x="409" y="732"/>
                  </a:lnTo>
                  <a:lnTo>
                    <a:pt x="411" y="733"/>
                  </a:lnTo>
                  <a:lnTo>
                    <a:pt x="412" y="734"/>
                  </a:lnTo>
                  <a:lnTo>
                    <a:pt x="412" y="736"/>
                  </a:lnTo>
                  <a:lnTo>
                    <a:pt x="417" y="736"/>
                  </a:lnTo>
                  <a:lnTo>
                    <a:pt x="423" y="736"/>
                  </a:lnTo>
                  <a:lnTo>
                    <a:pt x="429" y="733"/>
                  </a:lnTo>
                  <a:lnTo>
                    <a:pt x="434" y="728"/>
                  </a:lnTo>
                  <a:lnTo>
                    <a:pt x="433" y="727"/>
                  </a:lnTo>
                  <a:lnTo>
                    <a:pt x="432" y="726"/>
                  </a:lnTo>
                  <a:lnTo>
                    <a:pt x="432" y="724"/>
                  </a:lnTo>
                  <a:lnTo>
                    <a:pt x="434" y="721"/>
                  </a:lnTo>
                  <a:lnTo>
                    <a:pt x="434" y="707"/>
                  </a:lnTo>
                  <a:lnTo>
                    <a:pt x="440" y="710"/>
                  </a:lnTo>
                  <a:lnTo>
                    <a:pt x="444" y="707"/>
                  </a:lnTo>
                  <a:lnTo>
                    <a:pt x="446" y="705"/>
                  </a:lnTo>
                  <a:lnTo>
                    <a:pt x="449" y="701"/>
                  </a:lnTo>
                  <a:lnTo>
                    <a:pt x="451" y="699"/>
                  </a:lnTo>
                  <a:lnTo>
                    <a:pt x="453" y="699"/>
                  </a:lnTo>
                  <a:lnTo>
                    <a:pt x="456" y="700"/>
                  </a:lnTo>
                  <a:lnTo>
                    <a:pt x="459" y="700"/>
                  </a:lnTo>
                  <a:lnTo>
                    <a:pt x="463" y="700"/>
                  </a:lnTo>
                  <a:lnTo>
                    <a:pt x="468" y="704"/>
                  </a:lnTo>
                  <a:lnTo>
                    <a:pt x="473" y="706"/>
                  </a:lnTo>
                  <a:lnTo>
                    <a:pt x="478" y="708"/>
                  </a:lnTo>
                  <a:lnTo>
                    <a:pt x="482" y="712"/>
                  </a:lnTo>
                  <a:lnTo>
                    <a:pt x="485" y="714"/>
                  </a:lnTo>
                  <a:lnTo>
                    <a:pt x="488" y="714"/>
                  </a:lnTo>
                  <a:lnTo>
                    <a:pt x="492" y="714"/>
                  </a:lnTo>
                  <a:lnTo>
                    <a:pt x="492" y="715"/>
                  </a:lnTo>
                  <a:lnTo>
                    <a:pt x="493" y="717"/>
                  </a:lnTo>
                  <a:lnTo>
                    <a:pt x="497" y="718"/>
                  </a:lnTo>
                  <a:lnTo>
                    <a:pt x="500" y="720"/>
                  </a:lnTo>
                  <a:lnTo>
                    <a:pt x="503" y="721"/>
                  </a:lnTo>
                  <a:lnTo>
                    <a:pt x="503" y="725"/>
                  </a:lnTo>
                  <a:lnTo>
                    <a:pt x="504" y="727"/>
                  </a:lnTo>
                  <a:lnTo>
                    <a:pt x="504" y="728"/>
                  </a:lnTo>
                  <a:lnTo>
                    <a:pt x="506" y="728"/>
                  </a:lnTo>
                  <a:lnTo>
                    <a:pt x="514" y="736"/>
                  </a:lnTo>
                  <a:lnTo>
                    <a:pt x="535" y="728"/>
                  </a:lnTo>
                  <a:lnTo>
                    <a:pt x="550" y="728"/>
                  </a:lnTo>
                  <a:lnTo>
                    <a:pt x="553" y="726"/>
                  </a:lnTo>
                  <a:lnTo>
                    <a:pt x="555" y="725"/>
                  </a:lnTo>
                  <a:lnTo>
                    <a:pt x="556" y="725"/>
                  </a:lnTo>
                  <a:lnTo>
                    <a:pt x="557" y="724"/>
                  </a:lnTo>
                  <a:lnTo>
                    <a:pt x="558" y="721"/>
                  </a:lnTo>
                  <a:lnTo>
                    <a:pt x="561" y="715"/>
                  </a:lnTo>
                  <a:lnTo>
                    <a:pt x="563" y="710"/>
                  </a:lnTo>
                  <a:lnTo>
                    <a:pt x="564" y="708"/>
                  </a:lnTo>
                  <a:lnTo>
                    <a:pt x="564" y="707"/>
                  </a:lnTo>
                  <a:lnTo>
                    <a:pt x="569" y="705"/>
                  </a:lnTo>
                  <a:lnTo>
                    <a:pt x="573" y="703"/>
                  </a:lnTo>
                  <a:lnTo>
                    <a:pt x="578" y="699"/>
                  </a:lnTo>
                  <a:lnTo>
                    <a:pt x="579" y="695"/>
                  </a:lnTo>
                  <a:lnTo>
                    <a:pt x="579" y="693"/>
                  </a:lnTo>
                  <a:lnTo>
                    <a:pt x="579" y="691"/>
                  </a:lnTo>
                  <a:lnTo>
                    <a:pt x="580" y="687"/>
                  </a:lnTo>
                  <a:lnTo>
                    <a:pt x="582" y="684"/>
                  </a:lnTo>
                  <a:lnTo>
                    <a:pt x="588" y="678"/>
                  </a:lnTo>
                  <a:lnTo>
                    <a:pt x="597" y="672"/>
                  </a:lnTo>
                  <a:lnTo>
                    <a:pt x="605" y="665"/>
                  </a:lnTo>
                  <a:lnTo>
                    <a:pt x="614" y="658"/>
                  </a:lnTo>
                  <a:lnTo>
                    <a:pt x="620" y="653"/>
                  </a:lnTo>
                  <a:lnTo>
                    <a:pt x="622" y="652"/>
                  </a:lnTo>
                  <a:lnTo>
                    <a:pt x="622" y="651"/>
                  </a:lnTo>
                  <a:lnTo>
                    <a:pt x="619" y="647"/>
                  </a:lnTo>
                  <a:lnTo>
                    <a:pt x="616" y="644"/>
                  </a:lnTo>
                  <a:lnTo>
                    <a:pt x="615" y="639"/>
                  </a:lnTo>
                  <a:lnTo>
                    <a:pt x="615" y="634"/>
                  </a:lnTo>
                  <a:lnTo>
                    <a:pt x="615" y="629"/>
                  </a:lnTo>
                  <a:lnTo>
                    <a:pt x="615" y="608"/>
                  </a:lnTo>
                  <a:lnTo>
                    <a:pt x="613" y="606"/>
                  </a:lnTo>
                  <a:lnTo>
                    <a:pt x="610" y="603"/>
                  </a:lnTo>
                  <a:lnTo>
                    <a:pt x="608" y="601"/>
                  </a:lnTo>
                  <a:lnTo>
                    <a:pt x="604" y="601"/>
                  </a:lnTo>
                  <a:lnTo>
                    <a:pt x="600" y="601"/>
                  </a:lnTo>
                  <a:lnTo>
                    <a:pt x="600" y="594"/>
                  </a:lnTo>
                  <a:lnTo>
                    <a:pt x="610" y="595"/>
                  </a:lnTo>
                  <a:lnTo>
                    <a:pt x="619" y="596"/>
                  </a:lnTo>
                  <a:lnTo>
                    <a:pt x="628" y="596"/>
                  </a:lnTo>
                  <a:lnTo>
                    <a:pt x="637" y="594"/>
                  </a:lnTo>
                  <a:lnTo>
                    <a:pt x="637" y="580"/>
                  </a:lnTo>
                  <a:lnTo>
                    <a:pt x="646" y="578"/>
                  </a:lnTo>
                  <a:lnTo>
                    <a:pt x="656" y="576"/>
                  </a:lnTo>
                  <a:lnTo>
                    <a:pt x="664" y="578"/>
                  </a:lnTo>
                  <a:lnTo>
                    <a:pt x="673" y="580"/>
                  </a:lnTo>
                  <a:lnTo>
                    <a:pt x="666" y="594"/>
                  </a:lnTo>
                  <a:lnTo>
                    <a:pt x="666" y="622"/>
                  </a:lnTo>
                  <a:lnTo>
                    <a:pt x="664" y="624"/>
                  </a:lnTo>
                  <a:lnTo>
                    <a:pt x="663" y="625"/>
                  </a:lnTo>
                  <a:lnTo>
                    <a:pt x="666" y="629"/>
                  </a:lnTo>
                  <a:lnTo>
                    <a:pt x="669" y="636"/>
                  </a:lnTo>
                  <a:lnTo>
                    <a:pt x="670" y="646"/>
                  </a:lnTo>
                  <a:lnTo>
                    <a:pt x="670" y="648"/>
                  </a:lnTo>
                  <a:lnTo>
                    <a:pt x="672" y="649"/>
                  </a:lnTo>
                  <a:lnTo>
                    <a:pt x="673" y="651"/>
                  </a:lnTo>
                  <a:lnTo>
                    <a:pt x="673" y="672"/>
                  </a:lnTo>
                  <a:lnTo>
                    <a:pt x="680" y="672"/>
                  </a:lnTo>
                  <a:lnTo>
                    <a:pt x="694" y="686"/>
                  </a:lnTo>
                  <a:lnTo>
                    <a:pt x="698" y="686"/>
                  </a:lnTo>
                  <a:lnTo>
                    <a:pt x="699" y="688"/>
                  </a:lnTo>
                  <a:lnTo>
                    <a:pt x="700" y="692"/>
                  </a:lnTo>
                  <a:lnTo>
                    <a:pt x="703" y="695"/>
                  </a:lnTo>
                  <a:lnTo>
                    <a:pt x="707" y="699"/>
                  </a:lnTo>
                  <a:lnTo>
                    <a:pt x="709" y="700"/>
                  </a:lnTo>
                  <a:lnTo>
                    <a:pt x="711" y="704"/>
                  </a:lnTo>
                  <a:lnTo>
                    <a:pt x="714" y="706"/>
                  </a:lnTo>
                  <a:lnTo>
                    <a:pt x="716" y="710"/>
                  </a:lnTo>
                  <a:lnTo>
                    <a:pt x="716" y="714"/>
                  </a:lnTo>
                  <a:lnTo>
                    <a:pt x="716" y="728"/>
                  </a:lnTo>
                  <a:lnTo>
                    <a:pt x="709" y="743"/>
                  </a:lnTo>
                  <a:lnTo>
                    <a:pt x="711" y="746"/>
                  </a:lnTo>
                  <a:lnTo>
                    <a:pt x="715" y="750"/>
                  </a:lnTo>
                  <a:lnTo>
                    <a:pt x="717" y="752"/>
                  </a:lnTo>
                  <a:lnTo>
                    <a:pt x="719" y="757"/>
                  </a:lnTo>
                  <a:lnTo>
                    <a:pt x="719" y="751"/>
                  </a:lnTo>
                  <a:lnTo>
                    <a:pt x="763" y="743"/>
                  </a:lnTo>
                  <a:lnTo>
                    <a:pt x="763" y="682"/>
                  </a:lnTo>
                  <a:lnTo>
                    <a:pt x="852" y="539"/>
                  </a:lnTo>
                  <a:lnTo>
                    <a:pt x="852" y="486"/>
                  </a:lnTo>
                  <a:lnTo>
                    <a:pt x="874" y="371"/>
                  </a:lnTo>
                  <a:lnTo>
                    <a:pt x="976" y="326"/>
                  </a:lnTo>
                  <a:lnTo>
                    <a:pt x="888" y="228"/>
                  </a:lnTo>
                  <a:lnTo>
                    <a:pt x="896" y="122"/>
                  </a:lnTo>
                  <a:lnTo>
                    <a:pt x="881" y="69"/>
                  </a:lnTo>
                  <a:lnTo>
                    <a:pt x="801" y="0"/>
                  </a:lnTo>
                  <a:lnTo>
                    <a:pt x="770" y="0"/>
                  </a:lnTo>
                  <a:lnTo>
                    <a:pt x="696" y="76"/>
                  </a:lnTo>
                  <a:lnTo>
                    <a:pt x="660" y="53"/>
                  </a:lnTo>
                  <a:lnTo>
                    <a:pt x="186" y="46"/>
                  </a:lnTo>
                  <a:lnTo>
                    <a:pt x="186" y="175"/>
                  </a:lnTo>
                  <a:lnTo>
                    <a:pt x="120" y="175"/>
                  </a:lnTo>
                  <a:lnTo>
                    <a:pt x="112" y="456"/>
                  </a:lnTo>
                  <a:lnTo>
                    <a:pt x="61" y="463"/>
                  </a:lnTo>
                  <a:lnTo>
                    <a:pt x="0" y="615"/>
                  </a:lnTo>
                  <a:lnTo>
                    <a:pt x="30" y="645"/>
                  </a:lnTo>
                  <a:lnTo>
                    <a:pt x="45" y="743"/>
                  </a:lnTo>
                  <a:lnTo>
                    <a:pt x="90" y="774"/>
                  </a:lnTo>
                  <a:lnTo>
                    <a:pt x="93" y="812"/>
                  </a:lnTo>
                  <a:lnTo>
                    <a:pt x="92" y="81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sp>
        <p:nvSpPr>
          <p:cNvPr id="59" name="WorldText"/>
          <p:cNvSpPr>
            <a:spLocks noChangeArrowheads="1"/>
          </p:cNvSpPr>
          <p:nvPr userDrawn="1"/>
        </p:nvSpPr>
        <p:spPr bwMode="auto">
          <a:xfrm>
            <a:off x="445254" y="1611191"/>
            <a:ext cx="1684636" cy="4323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6" tIns="44439" rIns="90466" bIns="44439"/>
          <a:lstStyle/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Abu Dhabi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Amsterdam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Bangkok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Barcelona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Beijing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Brussels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Bucharest </a:t>
            </a:r>
            <a:b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Casablanca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Doha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Dubai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Düsseldorf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Frankfurt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Istanbul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Kyiv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 smtClean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Paris </a:t>
            </a:r>
            <a:endParaRPr lang="en-GB" altLang="en-GB" sz="800" dirty="0">
              <a:solidFill>
                <a:srgbClr val="0099BA"/>
              </a:solidFill>
              <a:latin typeface="Arial" pitchFamily="34" charset="0"/>
              <a:cs typeface="Arial" pitchFamily="34" charset="0"/>
            </a:endParaRP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Luxembourg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Madrid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Milan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Moscow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Munich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New York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Paris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Perth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Prague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Riyadh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Rome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São</a:t>
            </a:r>
            <a:r>
              <a:rPr lang="en-US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 Paulo</a:t>
            </a:r>
          </a:p>
          <a:p>
            <a:pPr defTabSz="761812">
              <a:spcBef>
                <a:spcPts val="0"/>
              </a:spcBef>
              <a:defRPr/>
            </a:pPr>
            <a:r>
              <a:rPr lang="en-US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Seoul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Shanghai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Singapore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Sydney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Tokyo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Washington, D.C. </a:t>
            </a:r>
          </a:p>
          <a:p>
            <a:pPr defTabSz="761812">
              <a:spcBef>
                <a:spcPts val="0"/>
              </a:spcBef>
              <a:defRPr/>
            </a:pPr>
            <a:r>
              <a:rPr lang="en-GB" alt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Warsaw</a:t>
            </a:r>
          </a:p>
        </p:txBody>
      </p:sp>
      <p:grpSp>
        <p:nvGrpSpPr>
          <p:cNvPr id="60" name="Group 500"/>
          <p:cNvGrpSpPr/>
          <p:nvPr userDrawn="1"/>
        </p:nvGrpSpPr>
        <p:grpSpPr bwMode="gray">
          <a:xfrm>
            <a:off x="1455222" y="1775852"/>
            <a:ext cx="3150094" cy="2378718"/>
            <a:chOff x="2527763" y="1977010"/>
            <a:chExt cx="3316839" cy="2274943"/>
          </a:xfrm>
          <a:solidFill>
            <a:schemeClr val="accent3"/>
          </a:solidFill>
        </p:grpSpPr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4549635" y="1977010"/>
              <a:ext cx="1294967" cy="963822"/>
            </a:xfrm>
            <a:custGeom>
              <a:avLst/>
              <a:gdLst/>
              <a:ahLst/>
              <a:cxnLst>
                <a:cxn ang="0">
                  <a:pos x="676" y="508"/>
                </a:cxn>
                <a:cxn ang="0">
                  <a:pos x="628" y="526"/>
                </a:cxn>
                <a:cxn ang="0">
                  <a:pos x="546" y="572"/>
                </a:cxn>
                <a:cxn ang="0">
                  <a:pos x="510" y="592"/>
                </a:cxn>
                <a:cxn ang="0">
                  <a:pos x="502" y="636"/>
                </a:cxn>
                <a:cxn ang="0">
                  <a:pos x="482" y="664"/>
                </a:cxn>
                <a:cxn ang="0">
                  <a:pos x="428" y="702"/>
                </a:cxn>
                <a:cxn ang="0">
                  <a:pos x="390" y="700"/>
                </a:cxn>
                <a:cxn ang="0">
                  <a:pos x="348" y="634"/>
                </a:cxn>
                <a:cxn ang="0">
                  <a:pos x="340" y="600"/>
                </a:cxn>
                <a:cxn ang="0">
                  <a:pos x="312" y="546"/>
                </a:cxn>
                <a:cxn ang="0">
                  <a:pos x="312" y="516"/>
                </a:cxn>
                <a:cxn ang="0">
                  <a:pos x="346" y="522"/>
                </a:cxn>
                <a:cxn ang="0">
                  <a:pos x="356" y="466"/>
                </a:cxn>
                <a:cxn ang="0">
                  <a:pos x="296" y="436"/>
                </a:cxn>
                <a:cxn ang="0">
                  <a:pos x="330" y="414"/>
                </a:cxn>
                <a:cxn ang="0">
                  <a:pos x="274" y="414"/>
                </a:cxn>
                <a:cxn ang="0">
                  <a:pos x="238" y="306"/>
                </a:cxn>
                <a:cxn ang="0">
                  <a:pos x="148" y="262"/>
                </a:cxn>
                <a:cxn ang="0">
                  <a:pos x="100" y="272"/>
                </a:cxn>
                <a:cxn ang="0">
                  <a:pos x="68" y="256"/>
                </a:cxn>
                <a:cxn ang="0">
                  <a:pos x="24" y="240"/>
                </a:cxn>
                <a:cxn ang="0">
                  <a:pos x="102" y="222"/>
                </a:cxn>
                <a:cxn ang="0">
                  <a:pos x="8" y="206"/>
                </a:cxn>
                <a:cxn ang="0">
                  <a:pos x="58" y="180"/>
                </a:cxn>
                <a:cxn ang="0">
                  <a:pos x="124" y="134"/>
                </a:cxn>
                <a:cxn ang="0">
                  <a:pos x="128" y="102"/>
                </a:cxn>
                <a:cxn ang="0">
                  <a:pos x="182" y="70"/>
                </a:cxn>
                <a:cxn ang="0">
                  <a:pos x="230" y="68"/>
                </a:cxn>
                <a:cxn ang="0">
                  <a:pos x="296" y="50"/>
                </a:cxn>
                <a:cxn ang="0">
                  <a:pos x="344" y="66"/>
                </a:cxn>
                <a:cxn ang="0">
                  <a:pos x="374" y="44"/>
                </a:cxn>
                <a:cxn ang="0">
                  <a:pos x="400" y="40"/>
                </a:cxn>
                <a:cxn ang="0">
                  <a:pos x="478" y="14"/>
                </a:cxn>
                <a:cxn ang="0">
                  <a:pos x="618" y="0"/>
                </a:cxn>
                <a:cxn ang="0">
                  <a:pos x="756" y="18"/>
                </a:cxn>
                <a:cxn ang="0">
                  <a:pos x="738" y="56"/>
                </a:cxn>
                <a:cxn ang="0">
                  <a:pos x="754" y="66"/>
                </a:cxn>
                <a:cxn ang="0">
                  <a:pos x="760" y="76"/>
                </a:cxn>
                <a:cxn ang="0">
                  <a:pos x="806" y="66"/>
                </a:cxn>
                <a:cxn ang="0">
                  <a:pos x="792" y="102"/>
                </a:cxn>
                <a:cxn ang="0">
                  <a:pos x="884" y="68"/>
                </a:cxn>
                <a:cxn ang="0">
                  <a:pos x="948" y="90"/>
                </a:cxn>
                <a:cxn ang="0">
                  <a:pos x="872" y="110"/>
                </a:cxn>
                <a:cxn ang="0">
                  <a:pos x="888" y="130"/>
                </a:cxn>
                <a:cxn ang="0">
                  <a:pos x="866" y="138"/>
                </a:cxn>
                <a:cxn ang="0">
                  <a:pos x="842" y="170"/>
                </a:cxn>
                <a:cxn ang="0">
                  <a:pos x="848" y="212"/>
                </a:cxn>
                <a:cxn ang="0">
                  <a:pos x="840" y="228"/>
                </a:cxn>
                <a:cxn ang="0">
                  <a:pos x="860" y="258"/>
                </a:cxn>
                <a:cxn ang="0">
                  <a:pos x="814" y="248"/>
                </a:cxn>
                <a:cxn ang="0">
                  <a:pos x="848" y="296"/>
                </a:cxn>
                <a:cxn ang="0">
                  <a:pos x="850" y="324"/>
                </a:cxn>
                <a:cxn ang="0">
                  <a:pos x="830" y="350"/>
                </a:cxn>
                <a:cxn ang="0">
                  <a:pos x="756" y="360"/>
                </a:cxn>
                <a:cxn ang="0">
                  <a:pos x="800" y="400"/>
                </a:cxn>
                <a:cxn ang="0">
                  <a:pos x="804" y="410"/>
                </a:cxn>
                <a:cxn ang="0">
                  <a:pos x="756" y="416"/>
                </a:cxn>
                <a:cxn ang="0">
                  <a:pos x="778" y="452"/>
                </a:cxn>
              </a:cxnLst>
              <a:rect l="0" t="0" r="r" b="b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gray">
            <a:xfrm>
              <a:off x="3599274" y="3681198"/>
              <a:ext cx="648830" cy="411913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146" y="18"/>
                </a:cxn>
                <a:cxn ang="0">
                  <a:pos x="196" y="38"/>
                </a:cxn>
                <a:cxn ang="0">
                  <a:pos x="226" y="62"/>
                </a:cxn>
                <a:cxn ang="0">
                  <a:pos x="258" y="58"/>
                </a:cxn>
                <a:cxn ang="0">
                  <a:pos x="282" y="96"/>
                </a:cxn>
                <a:cxn ang="0">
                  <a:pos x="318" y="116"/>
                </a:cxn>
                <a:cxn ang="0">
                  <a:pos x="308" y="152"/>
                </a:cxn>
                <a:cxn ang="0">
                  <a:pos x="312" y="192"/>
                </a:cxn>
                <a:cxn ang="0">
                  <a:pos x="338" y="234"/>
                </a:cxn>
                <a:cxn ang="0">
                  <a:pos x="376" y="244"/>
                </a:cxn>
                <a:cxn ang="0">
                  <a:pos x="424" y="220"/>
                </a:cxn>
                <a:cxn ang="0">
                  <a:pos x="442" y="192"/>
                </a:cxn>
                <a:cxn ang="0">
                  <a:pos x="482" y="194"/>
                </a:cxn>
                <a:cxn ang="0">
                  <a:pos x="470" y="220"/>
                </a:cxn>
                <a:cxn ang="0">
                  <a:pos x="464" y="246"/>
                </a:cxn>
                <a:cxn ang="0">
                  <a:pos x="452" y="246"/>
                </a:cxn>
                <a:cxn ang="0">
                  <a:pos x="416" y="254"/>
                </a:cxn>
                <a:cxn ang="0">
                  <a:pos x="424" y="272"/>
                </a:cxn>
                <a:cxn ang="0">
                  <a:pos x="412" y="282"/>
                </a:cxn>
                <a:cxn ang="0">
                  <a:pos x="402" y="288"/>
                </a:cxn>
                <a:cxn ang="0">
                  <a:pos x="392" y="300"/>
                </a:cxn>
                <a:cxn ang="0">
                  <a:pos x="364" y="280"/>
                </a:cxn>
                <a:cxn ang="0">
                  <a:pos x="338" y="284"/>
                </a:cxn>
                <a:cxn ang="0">
                  <a:pos x="298" y="276"/>
                </a:cxn>
                <a:cxn ang="0">
                  <a:pos x="254" y="260"/>
                </a:cxn>
                <a:cxn ang="0">
                  <a:pos x="218" y="240"/>
                </a:cxn>
                <a:cxn ang="0">
                  <a:pos x="186" y="212"/>
                </a:cxn>
                <a:cxn ang="0">
                  <a:pos x="192" y="186"/>
                </a:cxn>
                <a:cxn ang="0">
                  <a:pos x="156" y="146"/>
                </a:cxn>
                <a:cxn ang="0">
                  <a:pos x="126" y="120"/>
                </a:cxn>
                <a:cxn ang="0">
                  <a:pos x="100" y="86"/>
                </a:cxn>
                <a:cxn ang="0">
                  <a:pos x="72" y="48"/>
                </a:cxn>
                <a:cxn ang="0">
                  <a:pos x="50" y="20"/>
                </a:cxn>
                <a:cxn ang="0">
                  <a:pos x="40" y="38"/>
                </a:cxn>
                <a:cxn ang="0">
                  <a:pos x="64" y="76"/>
                </a:cxn>
                <a:cxn ang="0">
                  <a:pos x="90" y="108"/>
                </a:cxn>
                <a:cxn ang="0">
                  <a:pos x="106" y="146"/>
                </a:cxn>
                <a:cxn ang="0">
                  <a:pos x="120" y="156"/>
                </a:cxn>
                <a:cxn ang="0">
                  <a:pos x="108" y="158"/>
                </a:cxn>
                <a:cxn ang="0">
                  <a:pos x="84" y="134"/>
                </a:cxn>
                <a:cxn ang="0">
                  <a:pos x="72" y="108"/>
                </a:cxn>
                <a:cxn ang="0">
                  <a:pos x="48" y="98"/>
                </a:cxn>
                <a:cxn ang="0">
                  <a:pos x="42" y="84"/>
                </a:cxn>
                <a:cxn ang="0">
                  <a:pos x="46" y="74"/>
                </a:cxn>
                <a:cxn ang="0">
                  <a:pos x="30" y="56"/>
                </a:cxn>
                <a:cxn ang="0">
                  <a:pos x="12" y="24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grpSp>
          <p:nvGrpSpPr>
            <p:cNvPr id="63" name="Group 51"/>
            <p:cNvGrpSpPr>
              <a:grpSpLocks/>
            </p:cNvGrpSpPr>
            <p:nvPr/>
          </p:nvGrpSpPr>
          <p:grpSpPr bwMode="gray">
            <a:xfrm>
              <a:off x="3093133" y="2001237"/>
              <a:ext cx="1884568" cy="1451112"/>
              <a:chOff x="464" y="783"/>
              <a:chExt cx="1400" cy="1078"/>
            </a:xfrm>
            <a:grpFill/>
          </p:grpSpPr>
          <p:sp>
            <p:nvSpPr>
              <p:cNvPr id="94" name="Freeform 2"/>
              <p:cNvSpPr>
                <a:spLocks/>
              </p:cNvSpPr>
              <p:nvPr/>
            </p:nvSpPr>
            <p:spPr bwMode="gray">
              <a:xfrm>
                <a:off x="704" y="1087"/>
                <a:ext cx="166" cy="10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0" y="14"/>
                  </a:cxn>
                  <a:cxn ang="0">
                    <a:pos x="28" y="22"/>
                  </a:cxn>
                  <a:cxn ang="0">
                    <a:pos x="28" y="28"/>
                  </a:cxn>
                  <a:cxn ang="0">
                    <a:pos x="24" y="34"/>
                  </a:cxn>
                  <a:cxn ang="0">
                    <a:pos x="20" y="44"/>
                  </a:cxn>
                  <a:cxn ang="0">
                    <a:pos x="12" y="54"/>
                  </a:cxn>
                  <a:cxn ang="0">
                    <a:pos x="8" y="68"/>
                  </a:cxn>
                  <a:cxn ang="0">
                    <a:pos x="0" y="76"/>
                  </a:cxn>
                  <a:cxn ang="0">
                    <a:pos x="12" y="80"/>
                  </a:cxn>
                  <a:cxn ang="0">
                    <a:pos x="20" y="84"/>
                  </a:cxn>
                  <a:cxn ang="0">
                    <a:pos x="32" y="92"/>
                  </a:cxn>
                  <a:cxn ang="0">
                    <a:pos x="42" y="104"/>
                  </a:cxn>
                  <a:cxn ang="0">
                    <a:pos x="54" y="100"/>
                  </a:cxn>
                  <a:cxn ang="0">
                    <a:pos x="68" y="92"/>
                  </a:cxn>
                  <a:cxn ang="0">
                    <a:pos x="80" y="92"/>
                  </a:cxn>
                  <a:cxn ang="0">
                    <a:pos x="86" y="82"/>
                  </a:cxn>
                  <a:cxn ang="0">
                    <a:pos x="90" y="72"/>
                  </a:cxn>
                  <a:cxn ang="0">
                    <a:pos x="102" y="66"/>
                  </a:cxn>
                  <a:cxn ang="0">
                    <a:pos x="106" y="58"/>
                  </a:cxn>
                  <a:cxn ang="0">
                    <a:pos x="120" y="50"/>
                  </a:cxn>
                  <a:cxn ang="0">
                    <a:pos x="140" y="40"/>
                  </a:cxn>
                  <a:cxn ang="0">
                    <a:pos x="166" y="32"/>
                  </a:cxn>
                  <a:cxn ang="0">
                    <a:pos x="158" y="26"/>
                  </a:cxn>
                  <a:cxn ang="0">
                    <a:pos x="142" y="16"/>
                  </a:cxn>
                  <a:cxn ang="0">
                    <a:pos x="128" y="8"/>
                  </a:cxn>
                  <a:cxn ang="0">
                    <a:pos x="114" y="10"/>
                  </a:cxn>
                  <a:cxn ang="0">
                    <a:pos x="106" y="16"/>
                  </a:cxn>
                  <a:cxn ang="0">
                    <a:pos x="94" y="14"/>
                  </a:cxn>
                  <a:cxn ang="0">
                    <a:pos x="74" y="6"/>
                  </a:cxn>
                  <a:cxn ang="0">
                    <a:pos x="72" y="0"/>
                  </a:cxn>
                  <a:cxn ang="0">
                    <a:pos x="54" y="0"/>
                  </a:cxn>
                  <a:cxn ang="0">
                    <a:pos x="52" y="6"/>
                  </a:cxn>
                  <a:cxn ang="0">
                    <a:pos x="34" y="4"/>
                  </a:cxn>
                  <a:cxn ang="0">
                    <a:pos x="20" y="6"/>
                  </a:cxn>
                </a:cxnLst>
                <a:rect l="0" t="0" r="r" b="b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5" name="Freeform 3"/>
              <p:cNvSpPr>
                <a:spLocks/>
              </p:cNvSpPr>
              <p:nvPr/>
            </p:nvSpPr>
            <p:spPr bwMode="gray">
              <a:xfrm>
                <a:off x="814" y="1125"/>
                <a:ext cx="284" cy="136"/>
              </a:xfrm>
              <a:custGeom>
                <a:avLst/>
                <a:gdLst/>
                <a:ahLst/>
                <a:cxnLst>
                  <a:cxn ang="0">
                    <a:pos x="104" y="82"/>
                  </a:cxn>
                  <a:cxn ang="0">
                    <a:pos x="52" y="78"/>
                  </a:cxn>
                  <a:cxn ang="0">
                    <a:pos x="10" y="74"/>
                  </a:cxn>
                  <a:cxn ang="0">
                    <a:pos x="30" y="62"/>
                  </a:cxn>
                  <a:cxn ang="0">
                    <a:pos x="56" y="54"/>
                  </a:cxn>
                  <a:cxn ang="0">
                    <a:pos x="34" y="56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12" y="30"/>
                  </a:cxn>
                  <a:cxn ang="0">
                    <a:pos x="26" y="14"/>
                  </a:cxn>
                  <a:cxn ang="0">
                    <a:pos x="74" y="0"/>
                  </a:cxn>
                  <a:cxn ang="0">
                    <a:pos x="74" y="12"/>
                  </a:cxn>
                  <a:cxn ang="0">
                    <a:pos x="84" y="22"/>
                  </a:cxn>
                  <a:cxn ang="0">
                    <a:pos x="106" y="12"/>
                  </a:cxn>
                  <a:cxn ang="0">
                    <a:pos x="118" y="24"/>
                  </a:cxn>
                  <a:cxn ang="0">
                    <a:pos x="128" y="26"/>
                  </a:cxn>
                  <a:cxn ang="0">
                    <a:pos x="144" y="18"/>
                  </a:cxn>
                  <a:cxn ang="0">
                    <a:pos x="142" y="10"/>
                  </a:cxn>
                  <a:cxn ang="0">
                    <a:pos x="162" y="26"/>
                  </a:cxn>
                  <a:cxn ang="0">
                    <a:pos x="172" y="48"/>
                  </a:cxn>
                  <a:cxn ang="0">
                    <a:pos x="176" y="34"/>
                  </a:cxn>
                  <a:cxn ang="0">
                    <a:pos x="170" y="4"/>
                  </a:cxn>
                  <a:cxn ang="0">
                    <a:pos x="192" y="4"/>
                  </a:cxn>
                  <a:cxn ang="0">
                    <a:pos x="216" y="24"/>
                  </a:cxn>
                  <a:cxn ang="0">
                    <a:pos x="230" y="52"/>
                  </a:cxn>
                  <a:cxn ang="0">
                    <a:pos x="228" y="66"/>
                  </a:cxn>
                  <a:cxn ang="0">
                    <a:pos x="248" y="82"/>
                  </a:cxn>
                  <a:cxn ang="0">
                    <a:pos x="268" y="90"/>
                  </a:cxn>
                  <a:cxn ang="0">
                    <a:pos x="280" y="104"/>
                  </a:cxn>
                  <a:cxn ang="0">
                    <a:pos x="254" y="106"/>
                  </a:cxn>
                  <a:cxn ang="0">
                    <a:pos x="268" y="116"/>
                  </a:cxn>
                  <a:cxn ang="0">
                    <a:pos x="262" y="128"/>
                  </a:cxn>
                  <a:cxn ang="0">
                    <a:pos x="216" y="128"/>
                  </a:cxn>
                  <a:cxn ang="0">
                    <a:pos x="202" y="122"/>
                  </a:cxn>
                  <a:cxn ang="0">
                    <a:pos x="184" y="122"/>
                  </a:cxn>
                  <a:cxn ang="0">
                    <a:pos x="152" y="134"/>
                  </a:cxn>
                  <a:cxn ang="0">
                    <a:pos x="84" y="130"/>
                  </a:cxn>
                  <a:cxn ang="0">
                    <a:pos x="40" y="118"/>
                  </a:cxn>
                  <a:cxn ang="0">
                    <a:pos x="30" y="92"/>
                  </a:cxn>
                  <a:cxn ang="0">
                    <a:pos x="80" y="88"/>
                  </a:cxn>
                  <a:cxn ang="0">
                    <a:pos x="110" y="90"/>
                  </a:cxn>
                </a:cxnLst>
                <a:rect l="0" t="0" r="r" b="b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6" name="Freeform 4"/>
              <p:cNvSpPr>
                <a:spLocks/>
              </p:cNvSpPr>
              <p:nvPr/>
            </p:nvSpPr>
            <p:spPr bwMode="gray">
              <a:xfrm>
                <a:off x="836" y="1011"/>
                <a:ext cx="190" cy="82"/>
              </a:xfrm>
              <a:custGeom>
                <a:avLst/>
                <a:gdLst/>
                <a:ahLst/>
                <a:cxnLst>
                  <a:cxn ang="0">
                    <a:pos x="98" y="56"/>
                  </a:cxn>
                  <a:cxn ang="0">
                    <a:pos x="80" y="56"/>
                  </a:cxn>
                  <a:cxn ang="0">
                    <a:pos x="58" y="56"/>
                  </a:cxn>
                  <a:cxn ang="0">
                    <a:pos x="62" y="48"/>
                  </a:cxn>
                  <a:cxn ang="0">
                    <a:pos x="52" y="50"/>
                  </a:cxn>
                  <a:cxn ang="0">
                    <a:pos x="48" y="58"/>
                  </a:cxn>
                  <a:cxn ang="0">
                    <a:pos x="30" y="62"/>
                  </a:cxn>
                  <a:cxn ang="0">
                    <a:pos x="20" y="5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18" y="46"/>
                  </a:cxn>
                  <a:cxn ang="0">
                    <a:pos x="4" y="42"/>
                  </a:cxn>
                  <a:cxn ang="0">
                    <a:pos x="10" y="36"/>
                  </a:cxn>
                  <a:cxn ang="0">
                    <a:pos x="34" y="34"/>
                  </a:cxn>
                  <a:cxn ang="0">
                    <a:pos x="16" y="30"/>
                  </a:cxn>
                  <a:cxn ang="0">
                    <a:pos x="18" y="24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50" y="14"/>
                  </a:cxn>
                  <a:cxn ang="0">
                    <a:pos x="58" y="22"/>
                  </a:cxn>
                  <a:cxn ang="0">
                    <a:pos x="66" y="20"/>
                  </a:cxn>
                  <a:cxn ang="0">
                    <a:pos x="74" y="20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8" y="40"/>
                  </a:cxn>
                  <a:cxn ang="0">
                    <a:pos x="98" y="42"/>
                  </a:cxn>
                  <a:cxn ang="0">
                    <a:pos x="100" y="44"/>
                  </a:cxn>
                  <a:cxn ang="0">
                    <a:pos x="136" y="44"/>
                  </a:cxn>
                  <a:cxn ang="0">
                    <a:pos x="136" y="38"/>
                  </a:cxn>
                  <a:cxn ang="0">
                    <a:pos x="118" y="34"/>
                  </a:cxn>
                  <a:cxn ang="0">
                    <a:pos x="130" y="28"/>
                  </a:cxn>
                  <a:cxn ang="0">
                    <a:pos x="128" y="24"/>
                  </a:cxn>
                  <a:cxn ang="0">
                    <a:pos x="116" y="20"/>
                  </a:cxn>
                  <a:cxn ang="0">
                    <a:pos x="122" y="10"/>
                  </a:cxn>
                  <a:cxn ang="0">
                    <a:pos x="130" y="0"/>
                  </a:cxn>
                  <a:cxn ang="0">
                    <a:pos x="140" y="2"/>
                  </a:cxn>
                  <a:cxn ang="0">
                    <a:pos x="142" y="8"/>
                  </a:cxn>
                  <a:cxn ang="0">
                    <a:pos x="148" y="16"/>
                  </a:cxn>
                  <a:cxn ang="0">
                    <a:pos x="146" y="22"/>
                  </a:cxn>
                  <a:cxn ang="0">
                    <a:pos x="148" y="30"/>
                  </a:cxn>
                  <a:cxn ang="0">
                    <a:pos x="162" y="34"/>
                  </a:cxn>
                  <a:cxn ang="0">
                    <a:pos x="168" y="34"/>
                  </a:cxn>
                  <a:cxn ang="0">
                    <a:pos x="172" y="28"/>
                  </a:cxn>
                  <a:cxn ang="0">
                    <a:pos x="184" y="28"/>
                  </a:cxn>
                  <a:cxn ang="0">
                    <a:pos x="190" y="34"/>
                  </a:cxn>
                  <a:cxn ang="0">
                    <a:pos x="190" y="48"/>
                  </a:cxn>
                  <a:cxn ang="0">
                    <a:pos x="182" y="58"/>
                  </a:cxn>
                  <a:cxn ang="0">
                    <a:pos x="168" y="64"/>
                  </a:cxn>
                  <a:cxn ang="0">
                    <a:pos x="148" y="58"/>
                  </a:cxn>
                  <a:cxn ang="0">
                    <a:pos x="134" y="64"/>
                  </a:cxn>
                  <a:cxn ang="0">
                    <a:pos x="114" y="66"/>
                  </a:cxn>
                  <a:cxn ang="0">
                    <a:pos x="96" y="76"/>
                  </a:cxn>
                  <a:cxn ang="0">
                    <a:pos x="74" y="82"/>
                  </a:cxn>
                  <a:cxn ang="0">
                    <a:pos x="58" y="78"/>
                  </a:cxn>
                  <a:cxn ang="0">
                    <a:pos x="50" y="70"/>
                  </a:cxn>
                  <a:cxn ang="0">
                    <a:pos x="62" y="64"/>
                  </a:cxn>
                  <a:cxn ang="0">
                    <a:pos x="80" y="64"/>
                  </a:cxn>
                  <a:cxn ang="0">
                    <a:pos x="96" y="62"/>
                  </a:cxn>
                  <a:cxn ang="0">
                    <a:pos x="98" y="56"/>
                  </a:cxn>
                </a:cxnLst>
                <a:rect l="0" t="0" r="r" b="b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gray">
              <a:xfrm>
                <a:off x="1026" y="925"/>
                <a:ext cx="106" cy="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16"/>
                  </a:cxn>
                  <a:cxn ang="0">
                    <a:pos x="26" y="20"/>
                  </a:cxn>
                  <a:cxn ang="0">
                    <a:pos x="34" y="28"/>
                  </a:cxn>
                  <a:cxn ang="0">
                    <a:pos x="32" y="30"/>
                  </a:cxn>
                  <a:cxn ang="0">
                    <a:pos x="18" y="28"/>
                  </a:cxn>
                  <a:cxn ang="0">
                    <a:pos x="10" y="30"/>
                  </a:cxn>
                  <a:cxn ang="0">
                    <a:pos x="8" y="40"/>
                  </a:cxn>
                  <a:cxn ang="0">
                    <a:pos x="20" y="42"/>
                  </a:cxn>
                  <a:cxn ang="0">
                    <a:pos x="34" y="40"/>
                  </a:cxn>
                  <a:cxn ang="0">
                    <a:pos x="50" y="38"/>
                  </a:cxn>
                  <a:cxn ang="0">
                    <a:pos x="66" y="40"/>
                  </a:cxn>
                  <a:cxn ang="0">
                    <a:pos x="74" y="46"/>
                  </a:cxn>
                  <a:cxn ang="0">
                    <a:pos x="82" y="56"/>
                  </a:cxn>
                  <a:cxn ang="0">
                    <a:pos x="98" y="56"/>
                  </a:cxn>
                  <a:cxn ang="0">
                    <a:pos x="106" y="48"/>
                  </a:cxn>
                  <a:cxn ang="0">
                    <a:pos x="94" y="38"/>
                  </a:cxn>
                  <a:cxn ang="0">
                    <a:pos x="90" y="28"/>
                  </a:cxn>
                  <a:cxn ang="0">
                    <a:pos x="80" y="20"/>
                  </a:cxn>
                  <a:cxn ang="0">
                    <a:pos x="70" y="18"/>
                  </a:cxn>
                  <a:cxn ang="0">
                    <a:pos x="64" y="12"/>
                  </a:cxn>
                  <a:cxn ang="0">
                    <a:pos x="50" y="10"/>
                  </a:cxn>
                  <a:cxn ang="0">
                    <a:pos x="44" y="20"/>
                  </a:cxn>
                  <a:cxn ang="0">
                    <a:pos x="42" y="10"/>
                  </a:cxn>
                  <a:cxn ang="0">
                    <a:pos x="40" y="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2"/>
                  </a:cxn>
                </a:cxnLst>
                <a:rect l="0" t="0" r="r" b="b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/>
            </p:nvSpPr>
            <p:spPr bwMode="gray">
              <a:xfrm>
                <a:off x="1042" y="1017"/>
                <a:ext cx="112" cy="56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92" y="54"/>
                  </a:cxn>
                  <a:cxn ang="0">
                    <a:pos x="70" y="56"/>
                  </a:cxn>
                  <a:cxn ang="0">
                    <a:pos x="66" y="44"/>
                  </a:cxn>
                  <a:cxn ang="0">
                    <a:pos x="74" y="36"/>
                  </a:cxn>
                  <a:cxn ang="0">
                    <a:pos x="68" y="36"/>
                  </a:cxn>
                  <a:cxn ang="0">
                    <a:pos x="58" y="34"/>
                  </a:cxn>
                  <a:cxn ang="0">
                    <a:pos x="48" y="34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8" y="6"/>
                  </a:cxn>
                  <a:cxn ang="0">
                    <a:pos x="26" y="14"/>
                  </a:cxn>
                  <a:cxn ang="0">
                    <a:pos x="40" y="26"/>
                  </a:cxn>
                  <a:cxn ang="0">
                    <a:pos x="48" y="24"/>
                  </a:cxn>
                  <a:cxn ang="0">
                    <a:pos x="40" y="16"/>
                  </a:cxn>
                  <a:cxn ang="0">
                    <a:pos x="40" y="10"/>
                  </a:cxn>
                  <a:cxn ang="0">
                    <a:pos x="48" y="8"/>
                  </a:cxn>
                  <a:cxn ang="0">
                    <a:pos x="58" y="16"/>
                  </a:cxn>
                  <a:cxn ang="0">
                    <a:pos x="70" y="26"/>
                  </a:cxn>
                  <a:cxn ang="0">
                    <a:pos x="74" y="20"/>
                  </a:cxn>
                  <a:cxn ang="0">
                    <a:pos x="68" y="12"/>
                  </a:cxn>
                  <a:cxn ang="0">
                    <a:pos x="62" y="4"/>
                  </a:cxn>
                  <a:cxn ang="0">
                    <a:pos x="64" y="0"/>
                  </a:cxn>
                  <a:cxn ang="0">
                    <a:pos x="78" y="2"/>
                  </a:cxn>
                  <a:cxn ang="0">
                    <a:pos x="84" y="8"/>
                  </a:cxn>
                  <a:cxn ang="0">
                    <a:pos x="92" y="4"/>
                  </a:cxn>
                  <a:cxn ang="0">
                    <a:pos x="104" y="4"/>
                  </a:cxn>
                  <a:cxn ang="0">
                    <a:pos x="108" y="10"/>
                  </a:cxn>
                  <a:cxn ang="0">
                    <a:pos x="110" y="28"/>
                  </a:cxn>
                  <a:cxn ang="0">
                    <a:pos x="112" y="36"/>
                  </a:cxn>
                  <a:cxn ang="0">
                    <a:pos x="104" y="40"/>
                  </a:cxn>
                  <a:cxn ang="0">
                    <a:pos x="104" y="52"/>
                  </a:cxn>
                </a:cxnLst>
                <a:rect l="0" t="0" r="r" b="b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gray">
              <a:xfrm>
                <a:off x="1168" y="1003"/>
                <a:ext cx="270" cy="84"/>
              </a:xfrm>
              <a:custGeom>
                <a:avLst/>
                <a:gdLst/>
                <a:ahLst/>
                <a:cxnLst>
                  <a:cxn ang="0">
                    <a:pos x="48" y="26"/>
                  </a:cxn>
                  <a:cxn ang="0">
                    <a:pos x="34" y="28"/>
                  </a:cxn>
                  <a:cxn ang="0">
                    <a:pos x="20" y="26"/>
                  </a:cxn>
                  <a:cxn ang="0">
                    <a:pos x="6" y="20"/>
                  </a:cxn>
                  <a:cxn ang="0">
                    <a:pos x="0" y="14"/>
                  </a:cxn>
                  <a:cxn ang="0">
                    <a:pos x="2" y="4"/>
                  </a:cxn>
                  <a:cxn ang="0">
                    <a:pos x="14" y="0"/>
                  </a:cxn>
                  <a:cxn ang="0">
                    <a:pos x="32" y="6"/>
                  </a:cxn>
                  <a:cxn ang="0">
                    <a:pos x="48" y="10"/>
                  </a:cxn>
                  <a:cxn ang="0">
                    <a:pos x="54" y="18"/>
                  </a:cxn>
                  <a:cxn ang="0">
                    <a:pos x="70" y="18"/>
                  </a:cxn>
                  <a:cxn ang="0">
                    <a:pos x="88" y="14"/>
                  </a:cxn>
                  <a:cxn ang="0">
                    <a:pos x="96" y="24"/>
                  </a:cxn>
                  <a:cxn ang="0">
                    <a:pos x="96" y="34"/>
                  </a:cxn>
                  <a:cxn ang="0">
                    <a:pos x="100" y="40"/>
                  </a:cxn>
                  <a:cxn ang="0">
                    <a:pos x="120" y="52"/>
                  </a:cxn>
                  <a:cxn ang="0">
                    <a:pos x="150" y="52"/>
                  </a:cxn>
                  <a:cxn ang="0">
                    <a:pos x="172" y="54"/>
                  </a:cxn>
                  <a:cxn ang="0">
                    <a:pos x="198" y="44"/>
                  </a:cxn>
                  <a:cxn ang="0">
                    <a:pos x="236" y="46"/>
                  </a:cxn>
                  <a:cxn ang="0">
                    <a:pos x="256" y="50"/>
                  </a:cxn>
                  <a:cxn ang="0">
                    <a:pos x="270" y="56"/>
                  </a:cxn>
                  <a:cxn ang="0">
                    <a:pos x="268" y="66"/>
                  </a:cxn>
                  <a:cxn ang="0">
                    <a:pos x="262" y="70"/>
                  </a:cxn>
                  <a:cxn ang="0">
                    <a:pos x="260" y="82"/>
                  </a:cxn>
                  <a:cxn ang="0">
                    <a:pos x="222" y="84"/>
                  </a:cxn>
                  <a:cxn ang="0">
                    <a:pos x="212" y="76"/>
                  </a:cxn>
                  <a:cxn ang="0">
                    <a:pos x="206" y="84"/>
                  </a:cxn>
                  <a:cxn ang="0">
                    <a:pos x="132" y="84"/>
                  </a:cxn>
                  <a:cxn ang="0">
                    <a:pos x="130" y="74"/>
                  </a:cxn>
                  <a:cxn ang="0">
                    <a:pos x="126" y="72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92" y="80"/>
                  </a:cxn>
                  <a:cxn ang="0">
                    <a:pos x="88" y="74"/>
                  </a:cxn>
                  <a:cxn ang="0">
                    <a:pos x="84" y="78"/>
                  </a:cxn>
                  <a:cxn ang="0">
                    <a:pos x="78" y="78"/>
                  </a:cxn>
                  <a:cxn ang="0">
                    <a:pos x="72" y="70"/>
                  </a:cxn>
                  <a:cxn ang="0">
                    <a:pos x="68" y="58"/>
                  </a:cxn>
                  <a:cxn ang="0">
                    <a:pos x="68" y="54"/>
                  </a:cxn>
                  <a:cxn ang="0">
                    <a:pos x="72" y="48"/>
                  </a:cxn>
                  <a:cxn ang="0">
                    <a:pos x="64" y="38"/>
                  </a:cxn>
                  <a:cxn ang="0">
                    <a:pos x="58" y="28"/>
                  </a:cxn>
                  <a:cxn ang="0">
                    <a:pos x="48" y="26"/>
                  </a:cxn>
                </a:cxnLst>
                <a:rect l="0" t="0" r="r" b="b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gray">
              <a:xfrm>
                <a:off x="1182" y="1101"/>
                <a:ext cx="90" cy="6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8" y="50"/>
                  </a:cxn>
                  <a:cxn ang="0">
                    <a:pos x="12" y="62"/>
                  </a:cxn>
                  <a:cxn ang="0">
                    <a:pos x="24" y="64"/>
                  </a:cxn>
                  <a:cxn ang="0">
                    <a:pos x="34" y="52"/>
                  </a:cxn>
                  <a:cxn ang="0">
                    <a:pos x="30" y="42"/>
                  </a:cxn>
                  <a:cxn ang="0">
                    <a:pos x="42" y="40"/>
                  </a:cxn>
                  <a:cxn ang="0">
                    <a:pos x="60" y="40"/>
                  </a:cxn>
                  <a:cxn ang="0">
                    <a:pos x="78" y="18"/>
                  </a:cxn>
                  <a:cxn ang="0">
                    <a:pos x="90" y="2"/>
                  </a:cxn>
                  <a:cxn ang="0">
                    <a:pos x="60" y="2"/>
                  </a:cxn>
                  <a:cxn ang="0">
                    <a:pos x="42" y="0"/>
                  </a:cxn>
                  <a:cxn ang="0">
                    <a:pos x="20" y="0"/>
                  </a:cxn>
                  <a:cxn ang="0">
                    <a:pos x="8" y="2"/>
                  </a:cxn>
                </a:cxnLst>
                <a:rect l="0" t="0" r="r" b="b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gray">
              <a:xfrm>
                <a:off x="1242" y="783"/>
                <a:ext cx="490" cy="252"/>
              </a:xfrm>
              <a:custGeom>
                <a:avLst/>
                <a:gdLst/>
                <a:ahLst/>
                <a:cxnLst>
                  <a:cxn ang="0">
                    <a:pos x="370" y="94"/>
                  </a:cxn>
                  <a:cxn ang="0">
                    <a:pos x="324" y="130"/>
                  </a:cxn>
                  <a:cxn ang="0">
                    <a:pos x="280" y="126"/>
                  </a:cxn>
                  <a:cxn ang="0">
                    <a:pos x="296" y="138"/>
                  </a:cxn>
                  <a:cxn ang="0">
                    <a:pos x="264" y="140"/>
                  </a:cxn>
                  <a:cxn ang="0">
                    <a:pos x="254" y="148"/>
                  </a:cxn>
                  <a:cxn ang="0">
                    <a:pos x="254" y="154"/>
                  </a:cxn>
                  <a:cxn ang="0">
                    <a:pos x="268" y="170"/>
                  </a:cxn>
                  <a:cxn ang="0">
                    <a:pos x="260" y="184"/>
                  </a:cxn>
                  <a:cxn ang="0">
                    <a:pos x="220" y="206"/>
                  </a:cxn>
                  <a:cxn ang="0">
                    <a:pos x="164" y="216"/>
                  </a:cxn>
                  <a:cxn ang="0">
                    <a:pos x="206" y="232"/>
                  </a:cxn>
                  <a:cxn ang="0">
                    <a:pos x="224" y="236"/>
                  </a:cxn>
                  <a:cxn ang="0">
                    <a:pos x="172" y="252"/>
                  </a:cxn>
                  <a:cxn ang="0">
                    <a:pos x="138" y="238"/>
                  </a:cxn>
                  <a:cxn ang="0">
                    <a:pos x="88" y="244"/>
                  </a:cxn>
                  <a:cxn ang="0">
                    <a:pos x="62" y="244"/>
                  </a:cxn>
                  <a:cxn ang="0">
                    <a:pos x="42" y="224"/>
                  </a:cxn>
                  <a:cxn ang="0">
                    <a:pos x="80" y="212"/>
                  </a:cxn>
                  <a:cxn ang="0">
                    <a:pos x="88" y="196"/>
                  </a:cxn>
                  <a:cxn ang="0">
                    <a:pos x="132" y="212"/>
                  </a:cxn>
                  <a:cxn ang="0">
                    <a:pos x="140" y="194"/>
                  </a:cxn>
                  <a:cxn ang="0">
                    <a:pos x="108" y="194"/>
                  </a:cxn>
                  <a:cxn ang="0">
                    <a:pos x="106" y="180"/>
                  </a:cxn>
                  <a:cxn ang="0">
                    <a:pos x="68" y="176"/>
                  </a:cxn>
                  <a:cxn ang="0">
                    <a:pos x="114" y="160"/>
                  </a:cxn>
                  <a:cxn ang="0">
                    <a:pos x="160" y="158"/>
                  </a:cxn>
                  <a:cxn ang="0">
                    <a:pos x="114" y="138"/>
                  </a:cxn>
                  <a:cxn ang="0">
                    <a:pos x="86" y="114"/>
                  </a:cxn>
                  <a:cxn ang="0">
                    <a:pos x="144" y="120"/>
                  </a:cxn>
                  <a:cxn ang="0">
                    <a:pos x="166" y="126"/>
                  </a:cxn>
                  <a:cxn ang="0">
                    <a:pos x="168" y="104"/>
                  </a:cxn>
                  <a:cxn ang="0">
                    <a:pos x="208" y="86"/>
                  </a:cxn>
                  <a:cxn ang="0">
                    <a:pos x="226" y="68"/>
                  </a:cxn>
                  <a:cxn ang="0">
                    <a:pos x="162" y="96"/>
                  </a:cxn>
                  <a:cxn ang="0">
                    <a:pos x="128" y="100"/>
                  </a:cxn>
                  <a:cxn ang="0">
                    <a:pos x="98" y="82"/>
                  </a:cxn>
                  <a:cxn ang="0">
                    <a:pos x="62" y="78"/>
                  </a:cxn>
                  <a:cxn ang="0">
                    <a:pos x="48" y="66"/>
                  </a:cxn>
                  <a:cxn ang="0">
                    <a:pos x="32" y="66"/>
                  </a:cxn>
                  <a:cxn ang="0">
                    <a:pos x="20" y="56"/>
                  </a:cxn>
                  <a:cxn ang="0">
                    <a:pos x="36" y="50"/>
                  </a:cxn>
                  <a:cxn ang="0">
                    <a:pos x="80" y="46"/>
                  </a:cxn>
                  <a:cxn ang="0">
                    <a:pos x="102" y="28"/>
                  </a:cxn>
                  <a:cxn ang="0">
                    <a:pos x="168" y="40"/>
                  </a:cxn>
                  <a:cxn ang="0">
                    <a:pos x="164" y="18"/>
                  </a:cxn>
                  <a:cxn ang="0">
                    <a:pos x="216" y="10"/>
                  </a:cxn>
                  <a:cxn ang="0">
                    <a:pos x="254" y="22"/>
                  </a:cxn>
                  <a:cxn ang="0">
                    <a:pos x="278" y="4"/>
                  </a:cxn>
                  <a:cxn ang="0">
                    <a:pos x="298" y="2"/>
                  </a:cxn>
                  <a:cxn ang="0">
                    <a:pos x="350" y="2"/>
                  </a:cxn>
                  <a:cxn ang="0">
                    <a:pos x="388" y="16"/>
                  </a:cxn>
                  <a:cxn ang="0">
                    <a:pos x="452" y="14"/>
                  </a:cxn>
                  <a:cxn ang="0">
                    <a:pos x="482" y="40"/>
                  </a:cxn>
                  <a:cxn ang="0">
                    <a:pos x="376" y="62"/>
                  </a:cxn>
                  <a:cxn ang="0">
                    <a:pos x="398" y="70"/>
                  </a:cxn>
                </a:cxnLst>
                <a:rect l="0" t="0" r="r" b="b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2" name="Freeform 12"/>
              <p:cNvSpPr>
                <a:spLocks/>
              </p:cNvSpPr>
              <p:nvPr/>
            </p:nvSpPr>
            <p:spPr bwMode="gray">
              <a:xfrm>
                <a:off x="1754" y="1671"/>
                <a:ext cx="110" cy="100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40" y="20"/>
                  </a:cxn>
                  <a:cxn ang="0">
                    <a:pos x="54" y="6"/>
                  </a:cxn>
                  <a:cxn ang="0">
                    <a:pos x="66" y="0"/>
                  </a:cxn>
                  <a:cxn ang="0">
                    <a:pos x="62" y="8"/>
                  </a:cxn>
                  <a:cxn ang="0">
                    <a:pos x="58" y="20"/>
                  </a:cxn>
                  <a:cxn ang="0">
                    <a:pos x="62" y="34"/>
                  </a:cxn>
                  <a:cxn ang="0">
                    <a:pos x="72" y="44"/>
                  </a:cxn>
                  <a:cxn ang="0">
                    <a:pos x="82" y="38"/>
                  </a:cxn>
                  <a:cxn ang="0">
                    <a:pos x="86" y="44"/>
                  </a:cxn>
                  <a:cxn ang="0">
                    <a:pos x="94" y="46"/>
                  </a:cxn>
                  <a:cxn ang="0">
                    <a:pos x="90" y="54"/>
                  </a:cxn>
                  <a:cxn ang="0">
                    <a:pos x="100" y="64"/>
                  </a:cxn>
                  <a:cxn ang="0">
                    <a:pos x="106" y="66"/>
                  </a:cxn>
                  <a:cxn ang="0">
                    <a:pos x="108" y="74"/>
                  </a:cxn>
                  <a:cxn ang="0">
                    <a:pos x="110" y="86"/>
                  </a:cxn>
                  <a:cxn ang="0">
                    <a:pos x="106" y="96"/>
                  </a:cxn>
                  <a:cxn ang="0">
                    <a:pos x="92" y="100"/>
                  </a:cxn>
                  <a:cxn ang="0">
                    <a:pos x="86" y="90"/>
                  </a:cxn>
                  <a:cxn ang="0">
                    <a:pos x="78" y="82"/>
                  </a:cxn>
                  <a:cxn ang="0">
                    <a:pos x="72" y="88"/>
                  </a:cxn>
                  <a:cxn ang="0">
                    <a:pos x="70" y="94"/>
                  </a:cxn>
                  <a:cxn ang="0">
                    <a:pos x="60" y="90"/>
                  </a:cxn>
                  <a:cxn ang="0">
                    <a:pos x="58" y="78"/>
                  </a:cxn>
                  <a:cxn ang="0">
                    <a:pos x="30" y="82"/>
                  </a:cxn>
                  <a:cxn ang="0">
                    <a:pos x="0" y="80"/>
                  </a:cxn>
                  <a:cxn ang="0">
                    <a:pos x="2" y="66"/>
                  </a:cxn>
                  <a:cxn ang="0">
                    <a:pos x="16" y="52"/>
                  </a:cxn>
                  <a:cxn ang="0">
                    <a:pos x="22" y="44"/>
                  </a:cxn>
                  <a:cxn ang="0">
                    <a:pos x="30" y="36"/>
                  </a:cxn>
                </a:cxnLst>
                <a:rect l="0" t="0" r="r" b="b"/>
                <a:pathLst>
                  <a:path w="110" h="100">
                    <a:moveTo>
                      <a:pt x="30" y="36"/>
                    </a:moveTo>
                    <a:lnTo>
                      <a:pt x="40" y="20"/>
                    </a:lnTo>
                    <a:lnTo>
                      <a:pt x="54" y="6"/>
                    </a:lnTo>
                    <a:lnTo>
                      <a:pt x="66" y="0"/>
                    </a:lnTo>
                    <a:lnTo>
                      <a:pt x="62" y="8"/>
                    </a:lnTo>
                    <a:lnTo>
                      <a:pt x="58" y="20"/>
                    </a:lnTo>
                    <a:lnTo>
                      <a:pt x="62" y="34"/>
                    </a:lnTo>
                    <a:lnTo>
                      <a:pt x="72" y="44"/>
                    </a:lnTo>
                    <a:lnTo>
                      <a:pt x="82" y="38"/>
                    </a:lnTo>
                    <a:lnTo>
                      <a:pt x="86" y="44"/>
                    </a:lnTo>
                    <a:lnTo>
                      <a:pt x="94" y="46"/>
                    </a:lnTo>
                    <a:lnTo>
                      <a:pt x="90" y="54"/>
                    </a:lnTo>
                    <a:lnTo>
                      <a:pt x="100" y="64"/>
                    </a:lnTo>
                    <a:lnTo>
                      <a:pt x="106" y="66"/>
                    </a:lnTo>
                    <a:lnTo>
                      <a:pt x="108" y="74"/>
                    </a:lnTo>
                    <a:lnTo>
                      <a:pt x="110" y="86"/>
                    </a:lnTo>
                    <a:lnTo>
                      <a:pt x="106" y="96"/>
                    </a:lnTo>
                    <a:lnTo>
                      <a:pt x="92" y="100"/>
                    </a:lnTo>
                    <a:lnTo>
                      <a:pt x="86" y="90"/>
                    </a:lnTo>
                    <a:lnTo>
                      <a:pt x="78" y="82"/>
                    </a:lnTo>
                    <a:lnTo>
                      <a:pt x="72" y="88"/>
                    </a:lnTo>
                    <a:lnTo>
                      <a:pt x="70" y="94"/>
                    </a:lnTo>
                    <a:lnTo>
                      <a:pt x="60" y="90"/>
                    </a:lnTo>
                    <a:lnTo>
                      <a:pt x="58" y="78"/>
                    </a:lnTo>
                    <a:lnTo>
                      <a:pt x="30" y="82"/>
                    </a:lnTo>
                    <a:lnTo>
                      <a:pt x="0" y="80"/>
                    </a:lnTo>
                    <a:lnTo>
                      <a:pt x="2" y="66"/>
                    </a:lnTo>
                    <a:lnTo>
                      <a:pt x="16" y="52"/>
                    </a:lnTo>
                    <a:lnTo>
                      <a:pt x="22" y="44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3" name="Freeform 13"/>
              <p:cNvSpPr>
                <a:spLocks/>
              </p:cNvSpPr>
              <p:nvPr/>
            </p:nvSpPr>
            <p:spPr bwMode="gray">
              <a:xfrm>
                <a:off x="464" y="1171"/>
                <a:ext cx="1350" cy="690"/>
              </a:xfrm>
              <a:custGeom>
                <a:avLst/>
                <a:gdLst/>
                <a:ahLst/>
                <a:cxnLst>
                  <a:cxn ang="0">
                    <a:pos x="1210" y="602"/>
                  </a:cxn>
                  <a:cxn ang="0">
                    <a:pos x="1278" y="596"/>
                  </a:cxn>
                  <a:cxn ang="0">
                    <a:pos x="1258" y="630"/>
                  </a:cxn>
                  <a:cxn ang="0">
                    <a:pos x="1188" y="656"/>
                  </a:cxn>
                  <a:cxn ang="0">
                    <a:pos x="1214" y="620"/>
                  </a:cxn>
                  <a:cxn ang="0">
                    <a:pos x="1160" y="612"/>
                  </a:cxn>
                  <a:cxn ang="0">
                    <a:pos x="1118" y="612"/>
                  </a:cxn>
                  <a:cxn ang="0">
                    <a:pos x="1014" y="652"/>
                  </a:cxn>
                  <a:cxn ang="0">
                    <a:pos x="980" y="668"/>
                  </a:cxn>
                  <a:cxn ang="0">
                    <a:pos x="920" y="688"/>
                  </a:cxn>
                  <a:cxn ang="0">
                    <a:pos x="940" y="648"/>
                  </a:cxn>
                  <a:cxn ang="0">
                    <a:pos x="962" y="622"/>
                  </a:cxn>
                  <a:cxn ang="0">
                    <a:pos x="892" y="590"/>
                  </a:cxn>
                  <a:cxn ang="0">
                    <a:pos x="844" y="554"/>
                  </a:cxn>
                  <a:cxn ang="0">
                    <a:pos x="786" y="568"/>
                  </a:cxn>
                  <a:cxn ang="0">
                    <a:pos x="722" y="544"/>
                  </a:cxn>
                  <a:cxn ang="0">
                    <a:pos x="250" y="516"/>
                  </a:cxn>
                  <a:cxn ang="0">
                    <a:pos x="208" y="486"/>
                  </a:cxn>
                  <a:cxn ang="0">
                    <a:pos x="194" y="448"/>
                  </a:cxn>
                  <a:cxn ang="0">
                    <a:pos x="180" y="420"/>
                  </a:cxn>
                  <a:cxn ang="0">
                    <a:pos x="136" y="372"/>
                  </a:cxn>
                  <a:cxn ang="0">
                    <a:pos x="58" y="330"/>
                  </a:cxn>
                  <a:cxn ang="0">
                    <a:pos x="18" y="64"/>
                  </a:cxn>
                  <a:cxn ang="0">
                    <a:pos x="138" y="60"/>
                  </a:cxn>
                  <a:cxn ang="0">
                    <a:pos x="230" y="64"/>
                  </a:cxn>
                  <a:cxn ang="0">
                    <a:pos x="328" y="66"/>
                  </a:cxn>
                  <a:cxn ang="0">
                    <a:pos x="410" y="110"/>
                  </a:cxn>
                  <a:cxn ang="0">
                    <a:pos x="528" y="142"/>
                  </a:cxn>
                  <a:cxn ang="0">
                    <a:pos x="600" y="112"/>
                  </a:cxn>
                  <a:cxn ang="0">
                    <a:pos x="676" y="106"/>
                  </a:cxn>
                  <a:cxn ang="0">
                    <a:pos x="716" y="134"/>
                  </a:cxn>
                  <a:cxn ang="0">
                    <a:pos x="740" y="64"/>
                  </a:cxn>
                  <a:cxn ang="0">
                    <a:pos x="718" y="12"/>
                  </a:cxn>
                  <a:cxn ang="0">
                    <a:pos x="776" y="48"/>
                  </a:cxn>
                  <a:cxn ang="0">
                    <a:pos x="812" y="98"/>
                  </a:cxn>
                  <a:cxn ang="0">
                    <a:pos x="834" y="112"/>
                  </a:cxn>
                  <a:cxn ang="0">
                    <a:pos x="886" y="74"/>
                  </a:cxn>
                  <a:cxn ang="0">
                    <a:pos x="940" y="94"/>
                  </a:cxn>
                  <a:cxn ang="0">
                    <a:pos x="916" y="152"/>
                  </a:cxn>
                  <a:cxn ang="0">
                    <a:pos x="870" y="156"/>
                  </a:cxn>
                  <a:cxn ang="0">
                    <a:pos x="816" y="172"/>
                  </a:cxn>
                  <a:cxn ang="0">
                    <a:pos x="830" y="210"/>
                  </a:cxn>
                  <a:cxn ang="0">
                    <a:pos x="778" y="222"/>
                  </a:cxn>
                  <a:cxn ang="0">
                    <a:pos x="736" y="336"/>
                  </a:cxn>
                  <a:cxn ang="0">
                    <a:pos x="800" y="374"/>
                  </a:cxn>
                  <a:cxn ang="0">
                    <a:pos x="904" y="418"/>
                  </a:cxn>
                  <a:cxn ang="0">
                    <a:pos x="944" y="484"/>
                  </a:cxn>
                  <a:cxn ang="0">
                    <a:pos x="984" y="462"/>
                  </a:cxn>
                  <a:cxn ang="0">
                    <a:pos x="1020" y="372"/>
                  </a:cxn>
                  <a:cxn ang="0">
                    <a:pos x="1004" y="304"/>
                  </a:cxn>
                  <a:cxn ang="0">
                    <a:pos x="1044" y="258"/>
                  </a:cxn>
                  <a:cxn ang="0">
                    <a:pos x="1134" y="290"/>
                  </a:cxn>
                  <a:cxn ang="0">
                    <a:pos x="1168" y="352"/>
                  </a:cxn>
                  <a:cxn ang="0">
                    <a:pos x="1228" y="328"/>
                  </a:cxn>
                  <a:cxn ang="0">
                    <a:pos x="1256" y="398"/>
                  </a:cxn>
                  <a:cxn ang="0">
                    <a:pos x="1318" y="430"/>
                  </a:cxn>
                  <a:cxn ang="0">
                    <a:pos x="1284" y="458"/>
                  </a:cxn>
                  <a:cxn ang="0">
                    <a:pos x="1348" y="458"/>
                  </a:cxn>
                  <a:cxn ang="0">
                    <a:pos x="1286" y="524"/>
                  </a:cxn>
                  <a:cxn ang="0">
                    <a:pos x="1152" y="548"/>
                  </a:cxn>
                  <a:cxn ang="0">
                    <a:pos x="1116" y="590"/>
                  </a:cxn>
                  <a:cxn ang="0">
                    <a:pos x="1202" y="548"/>
                  </a:cxn>
                </a:cxnLst>
                <a:rect l="0" t="0" r="r" b="b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gray">
              <a:xfrm>
                <a:off x="1004" y="1111"/>
                <a:ext cx="38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38" y="8"/>
                  </a:cxn>
                  <a:cxn ang="0">
                    <a:pos x="34" y="20"/>
                  </a:cxn>
                  <a:cxn ang="0">
                    <a:pos x="28" y="28"/>
                  </a:cxn>
                  <a:cxn ang="0">
                    <a:pos x="22" y="24"/>
                  </a:cxn>
                  <a:cxn ang="0">
                    <a:pos x="14" y="14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5" name="Freeform 26"/>
              <p:cNvSpPr>
                <a:spLocks/>
              </p:cNvSpPr>
              <p:nvPr/>
            </p:nvSpPr>
            <p:spPr bwMode="gray">
              <a:xfrm>
                <a:off x="754" y="987"/>
                <a:ext cx="112" cy="5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" y="40"/>
                  </a:cxn>
                  <a:cxn ang="0">
                    <a:pos x="16" y="38"/>
                  </a:cxn>
                  <a:cxn ang="0">
                    <a:pos x="26" y="32"/>
                  </a:cxn>
                  <a:cxn ang="0">
                    <a:pos x="36" y="26"/>
                  </a:cxn>
                  <a:cxn ang="0">
                    <a:pos x="50" y="18"/>
                  </a:cxn>
                  <a:cxn ang="0">
                    <a:pos x="58" y="10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2" y="8"/>
                  </a:cxn>
                  <a:cxn ang="0">
                    <a:pos x="108" y="14"/>
                  </a:cxn>
                  <a:cxn ang="0">
                    <a:pos x="100" y="16"/>
                  </a:cxn>
                  <a:cxn ang="0">
                    <a:pos x="106" y="24"/>
                  </a:cxn>
                  <a:cxn ang="0">
                    <a:pos x="104" y="30"/>
                  </a:cxn>
                  <a:cxn ang="0">
                    <a:pos x="96" y="32"/>
                  </a:cxn>
                  <a:cxn ang="0">
                    <a:pos x="90" y="38"/>
                  </a:cxn>
                  <a:cxn ang="0">
                    <a:pos x="84" y="44"/>
                  </a:cxn>
                  <a:cxn ang="0">
                    <a:pos x="74" y="42"/>
                  </a:cxn>
                  <a:cxn ang="0">
                    <a:pos x="76" y="32"/>
                  </a:cxn>
                  <a:cxn ang="0">
                    <a:pos x="72" y="28"/>
                  </a:cxn>
                  <a:cxn ang="0">
                    <a:pos x="66" y="30"/>
                  </a:cxn>
                  <a:cxn ang="0">
                    <a:pos x="64" y="34"/>
                  </a:cxn>
                  <a:cxn ang="0">
                    <a:pos x="64" y="40"/>
                  </a:cxn>
                  <a:cxn ang="0">
                    <a:pos x="60" y="48"/>
                  </a:cxn>
                  <a:cxn ang="0">
                    <a:pos x="54" y="50"/>
                  </a:cxn>
                  <a:cxn ang="0">
                    <a:pos x="48" y="48"/>
                  </a:cxn>
                  <a:cxn ang="0">
                    <a:pos x="48" y="58"/>
                  </a:cxn>
                  <a:cxn ang="0">
                    <a:pos x="34" y="58"/>
                  </a:cxn>
                  <a:cxn ang="0">
                    <a:pos x="32" y="50"/>
                  </a:cxn>
                  <a:cxn ang="0">
                    <a:pos x="24" y="50"/>
                  </a:cxn>
                  <a:cxn ang="0">
                    <a:pos x="24" y="54"/>
                  </a:cxn>
                  <a:cxn ang="0">
                    <a:pos x="8" y="54"/>
                  </a:cxn>
                  <a:cxn ang="0">
                    <a:pos x="0" y="50"/>
                  </a:cxn>
                </a:cxnLst>
                <a:rect l="0" t="0" r="r" b="b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gray">
              <a:xfrm>
                <a:off x="808" y="1037"/>
                <a:ext cx="28" cy="2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2"/>
                  </a:cxn>
                  <a:cxn ang="0">
                    <a:pos x="26" y="8"/>
                  </a:cxn>
                  <a:cxn ang="0">
                    <a:pos x="20" y="18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4" y="2"/>
                  </a:cxn>
                  <a:cxn ang="0">
                    <a:pos x="18" y="0"/>
                  </a:cxn>
                </a:cxnLst>
                <a:rect l="0" t="0" r="r" b="b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gray">
              <a:xfrm>
                <a:off x="904" y="971"/>
                <a:ext cx="56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56" y="6"/>
                  </a:cxn>
                  <a:cxn ang="0">
                    <a:pos x="44" y="8"/>
                  </a:cxn>
                  <a:cxn ang="0">
                    <a:pos x="40" y="12"/>
                  </a:cxn>
                  <a:cxn ang="0">
                    <a:pos x="50" y="12"/>
                  </a:cxn>
                  <a:cxn ang="0">
                    <a:pos x="50" y="18"/>
                  </a:cxn>
                  <a:cxn ang="0">
                    <a:pos x="44" y="24"/>
                  </a:cxn>
                  <a:cxn ang="0">
                    <a:pos x="32" y="24"/>
                  </a:cxn>
                  <a:cxn ang="0">
                    <a:pos x="22" y="24"/>
                  </a:cxn>
                  <a:cxn ang="0">
                    <a:pos x="16" y="26"/>
                  </a:cxn>
                  <a:cxn ang="0">
                    <a:pos x="4" y="20"/>
                  </a:cxn>
                  <a:cxn ang="0">
                    <a:pos x="0" y="6"/>
                  </a:cxn>
                </a:cxnLst>
                <a:rect l="0" t="0" r="r" b="b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gray">
              <a:xfrm>
                <a:off x="904" y="947"/>
                <a:ext cx="64" cy="18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24" y="6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52" y="16"/>
                  </a:cxn>
                  <a:cxn ang="0">
                    <a:pos x="34" y="16"/>
                  </a:cxn>
                  <a:cxn ang="0">
                    <a:pos x="14" y="18"/>
                  </a:cxn>
                  <a:cxn ang="0">
                    <a:pos x="0" y="18"/>
                  </a:cxn>
                  <a:cxn ang="0">
                    <a:pos x="8" y="12"/>
                  </a:cxn>
                </a:cxnLst>
                <a:rect l="0" t="0" r="r" b="b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gray">
              <a:xfrm>
                <a:off x="1074" y="1109"/>
                <a:ext cx="96" cy="78"/>
              </a:xfrm>
              <a:custGeom>
                <a:avLst/>
                <a:gdLst/>
                <a:ahLst/>
                <a:cxnLst>
                  <a:cxn ang="0">
                    <a:pos x="62" y="78"/>
                  </a:cxn>
                  <a:cxn ang="0">
                    <a:pos x="50" y="66"/>
                  </a:cxn>
                  <a:cxn ang="0">
                    <a:pos x="34" y="56"/>
                  </a:cxn>
                  <a:cxn ang="0">
                    <a:pos x="26" y="48"/>
                  </a:cxn>
                  <a:cxn ang="0">
                    <a:pos x="10" y="46"/>
                  </a:cxn>
                  <a:cxn ang="0">
                    <a:pos x="2" y="40"/>
                  </a:cxn>
                  <a:cxn ang="0">
                    <a:pos x="0" y="32"/>
                  </a:cxn>
                  <a:cxn ang="0">
                    <a:pos x="4" y="22"/>
                  </a:cxn>
                  <a:cxn ang="0">
                    <a:pos x="12" y="24"/>
                  </a:cxn>
                  <a:cxn ang="0">
                    <a:pos x="18" y="32"/>
                  </a:cxn>
                  <a:cxn ang="0">
                    <a:pos x="28" y="30"/>
                  </a:cxn>
                  <a:cxn ang="0">
                    <a:pos x="38" y="24"/>
                  </a:cxn>
                  <a:cxn ang="0">
                    <a:pos x="34" y="18"/>
                  </a:cxn>
                  <a:cxn ang="0">
                    <a:pos x="20" y="12"/>
                  </a:cxn>
                  <a:cxn ang="0">
                    <a:pos x="32" y="2"/>
                  </a:cxn>
                  <a:cxn ang="0">
                    <a:pos x="46" y="0"/>
                  </a:cxn>
                  <a:cxn ang="0">
                    <a:pos x="50" y="4"/>
                  </a:cxn>
                  <a:cxn ang="0">
                    <a:pos x="58" y="4"/>
                  </a:cxn>
                  <a:cxn ang="0">
                    <a:pos x="66" y="0"/>
                  </a:cxn>
                  <a:cxn ang="0">
                    <a:pos x="92" y="2"/>
                  </a:cxn>
                  <a:cxn ang="0">
                    <a:pos x="86" y="6"/>
                  </a:cxn>
                  <a:cxn ang="0">
                    <a:pos x="78" y="14"/>
                  </a:cxn>
                  <a:cxn ang="0">
                    <a:pos x="68" y="20"/>
                  </a:cxn>
                  <a:cxn ang="0">
                    <a:pos x="64" y="26"/>
                  </a:cxn>
                  <a:cxn ang="0">
                    <a:pos x="74" y="26"/>
                  </a:cxn>
                  <a:cxn ang="0">
                    <a:pos x="80" y="26"/>
                  </a:cxn>
                  <a:cxn ang="0">
                    <a:pos x="86" y="34"/>
                  </a:cxn>
                  <a:cxn ang="0">
                    <a:pos x="94" y="28"/>
                  </a:cxn>
                  <a:cxn ang="0">
                    <a:pos x="96" y="38"/>
                  </a:cxn>
                  <a:cxn ang="0">
                    <a:pos x="92" y="54"/>
                  </a:cxn>
                  <a:cxn ang="0">
                    <a:pos x="84" y="66"/>
                  </a:cxn>
                  <a:cxn ang="0">
                    <a:pos x="78" y="68"/>
                  </a:cxn>
                  <a:cxn ang="0">
                    <a:pos x="70" y="64"/>
                  </a:cxn>
                  <a:cxn ang="0">
                    <a:pos x="68" y="68"/>
                  </a:cxn>
                  <a:cxn ang="0">
                    <a:pos x="62" y="78"/>
                  </a:cxn>
                </a:cxnLst>
                <a:rect l="0" t="0" r="r" b="b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0" name="Freeform 31"/>
              <p:cNvSpPr>
                <a:spLocks/>
              </p:cNvSpPr>
              <p:nvPr/>
            </p:nvSpPr>
            <p:spPr bwMode="gray">
              <a:xfrm>
                <a:off x="1170" y="1047"/>
                <a:ext cx="46" cy="34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8" y="32"/>
                  </a:cxn>
                  <a:cxn ang="0">
                    <a:pos x="12" y="30"/>
                  </a:cxn>
                  <a:cxn ang="0">
                    <a:pos x="0" y="22"/>
                  </a:cxn>
                  <a:cxn ang="0">
                    <a:pos x="8" y="12"/>
                  </a:cxn>
                  <a:cxn ang="0">
                    <a:pos x="18" y="6"/>
                  </a:cxn>
                  <a:cxn ang="0">
                    <a:pos x="26" y="0"/>
                  </a:cxn>
                  <a:cxn ang="0">
                    <a:pos x="34" y="6"/>
                  </a:cxn>
                  <a:cxn ang="0">
                    <a:pos x="44" y="14"/>
                  </a:cxn>
                  <a:cxn ang="0">
                    <a:pos x="46" y="22"/>
                  </a:cxn>
                  <a:cxn ang="0">
                    <a:pos x="46" y="34"/>
                  </a:cxn>
                </a:cxnLst>
                <a:rect l="0" t="0" r="r" b="b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gray">
              <a:xfrm>
                <a:off x="1142" y="945"/>
                <a:ext cx="54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4"/>
                  </a:cxn>
                  <a:cxn ang="0">
                    <a:pos x="36" y="10"/>
                  </a:cxn>
                  <a:cxn ang="0">
                    <a:pos x="48" y="14"/>
                  </a:cxn>
                  <a:cxn ang="0">
                    <a:pos x="54" y="20"/>
                  </a:cxn>
                  <a:cxn ang="0">
                    <a:pos x="48" y="30"/>
                  </a:cxn>
                  <a:cxn ang="0">
                    <a:pos x="36" y="32"/>
                  </a:cxn>
                  <a:cxn ang="0">
                    <a:pos x="20" y="32"/>
                  </a:cxn>
                  <a:cxn ang="0">
                    <a:pos x="16" y="2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2" name="Freeform 33"/>
              <p:cNvSpPr>
                <a:spLocks/>
              </p:cNvSpPr>
              <p:nvPr/>
            </p:nvSpPr>
            <p:spPr bwMode="gray">
              <a:xfrm>
                <a:off x="1166" y="853"/>
                <a:ext cx="182" cy="116"/>
              </a:xfrm>
              <a:custGeom>
                <a:avLst/>
                <a:gdLst/>
                <a:ahLst/>
                <a:cxnLst>
                  <a:cxn ang="0">
                    <a:pos x="116" y="110"/>
                  </a:cxn>
                  <a:cxn ang="0">
                    <a:pos x="102" y="104"/>
                  </a:cxn>
                  <a:cxn ang="0">
                    <a:pos x="96" y="112"/>
                  </a:cxn>
                  <a:cxn ang="0">
                    <a:pos x="66" y="110"/>
                  </a:cxn>
                  <a:cxn ang="0">
                    <a:pos x="78" y="102"/>
                  </a:cxn>
                  <a:cxn ang="0">
                    <a:pos x="62" y="96"/>
                  </a:cxn>
                  <a:cxn ang="0">
                    <a:pos x="40" y="86"/>
                  </a:cxn>
                  <a:cxn ang="0">
                    <a:pos x="70" y="82"/>
                  </a:cxn>
                  <a:cxn ang="0">
                    <a:pos x="96" y="80"/>
                  </a:cxn>
                  <a:cxn ang="0">
                    <a:pos x="78" y="72"/>
                  </a:cxn>
                  <a:cxn ang="0">
                    <a:pos x="50" y="74"/>
                  </a:cxn>
                  <a:cxn ang="0">
                    <a:pos x="24" y="74"/>
                  </a:cxn>
                  <a:cxn ang="0">
                    <a:pos x="0" y="44"/>
                  </a:cxn>
                  <a:cxn ang="0">
                    <a:pos x="14" y="48"/>
                  </a:cxn>
                  <a:cxn ang="0">
                    <a:pos x="36" y="42"/>
                  </a:cxn>
                  <a:cxn ang="0">
                    <a:pos x="16" y="38"/>
                  </a:cxn>
                  <a:cxn ang="0">
                    <a:pos x="24" y="28"/>
                  </a:cxn>
                  <a:cxn ang="0">
                    <a:pos x="42" y="26"/>
                  </a:cxn>
                  <a:cxn ang="0">
                    <a:pos x="24" y="18"/>
                  </a:cxn>
                  <a:cxn ang="0">
                    <a:pos x="34" y="10"/>
                  </a:cxn>
                  <a:cxn ang="0">
                    <a:pos x="58" y="10"/>
                  </a:cxn>
                  <a:cxn ang="0">
                    <a:pos x="42" y="4"/>
                  </a:cxn>
                  <a:cxn ang="0">
                    <a:pos x="70" y="2"/>
                  </a:cxn>
                  <a:cxn ang="0">
                    <a:pos x="118" y="34"/>
                  </a:cxn>
                  <a:cxn ang="0">
                    <a:pos x="126" y="48"/>
                  </a:cxn>
                  <a:cxn ang="0">
                    <a:pos x="138" y="34"/>
                  </a:cxn>
                  <a:cxn ang="0">
                    <a:pos x="142" y="46"/>
                  </a:cxn>
                  <a:cxn ang="0">
                    <a:pos x="152" y="58"/>
                  </a:cxn>
                  <a:cxn ang="0">
                    <a:pos x="164" y="66"/>
                  </a:cxn>
                  <a:cxn ang="0">
                    <a:pos x="176" y="68"/>
                  </a:cxn>
                  <a:cxn ang="0">
                    <a:pos x="178" y="80"/>
                  </a:cxn>
                  <a:cxn ang="0">
                    <a:pos x="162" y="82"/>
                  </a:cxn>
                  <a:cxn ang="0">
                    <a:pos x="140" y="98"/>
                  </a:cxn>
                  <a:cxn ang="0">
                    <a:pos x="144" y="82"/>
                  </a:cxn>
                  <a:cxn ang="0">
                    <a:pos x="134" y="92"/>
                  </a:cxn>
                  <a:cxn ang="0">
                    <a:pos x="136" y="102"/>
                  </a:cxn>
                  <a:cxn ang="0">
                    <a:pos x="136" y="108"/>
                  </a:cxn>
                  <a:cxn ang="0">
                    <a:pos x="128" y="106"/>
                  </a:cxn>
                  <a:cxn ang="0">
                    <a:pos x="124" y="116"/>
                  </a:cxn>
                </a:cxnLst>
                <a:rect l="0" t="0" r="r" b="b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gray">
              <a:xfrm>
                <a:off x="1108" y="897"/>
                <a:ext cx="2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0"/>
                  </a:cxn>
                  <a:cxn ang="0">
                    <a:pos x="26" y="6"/>
                  </a:cxn>
                  <a:cxn ang="0">
                    <a:pos x="26" y="16"/>
                  </a:cxn>
                  <a:cxn ang="0">
                    <a:pos x="18" y="16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4" name="Freeform 35"/>
              <p:cNvSpPr>
                <a:spLocks/>
              </p:cNvSpPr>
              <p:nvPr/>
            </p:nvSpPr>
            <p:spPr bwMode="gray">
              <a:xfrm>
                <a:off x="1420" y="1113"/>
                <a:ext cx="70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0"/>
                  </a:cxn>
                  <a:cxn ang="0">
                    <a:pos x="42" y="2"/>
                  </a:cxn>
                  <a:cxn ang="0">
                    <a:pos x="62" y="12"/>
                  </a:cxn>
                  <a:cxn ang="0">
                    <a:pos x="70" y="22"/>
                  </a:cxn>
                  <a:cxn ang="0">
                    <a:pos x="60" y="24"/>
                  </a:cxn>
                  <a:cxn ang="0">
                    <a:pos x="46" y="24"/>
                  </a:cxn>
                  <a:cxn ang="0">
                    <a:pos x="32" y="24"/>
                  </a:cxn>
                  <a:cxn ang="0">
                    <a:pos x="26" y="28"/>
                  </a:cxn>
                  <a:cxn ang="0">
                    <a:pos x="14" y="26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gray">
              <a:xfrm>
                <a:off x="1474" y="1269"/>
                <a:ext cx="36" cy="30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10"/>
                  </a:cxn>
                  <a:cxn ang="0">
                    <a:pos x="34" y="20"/>
                  </a:cxn>
                  <a:cxn ang="0">
                    <a:pos x="26" y="26"/>
                  </a:cxn>
                  <a:cxn ang="0">
                    <a:pos x="14" y="30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24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gray">
              <a:xfrm>
                <a:off x="1316" y="1335"/>
                <a:ext cx="110" cy="70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6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52" y="14"/>
                  </a:cxn>
                  <a:cxn ang="0">
                    <a:pos x="54" y="16"/>
                  </a:cxn>
                  <a:cxn ang="0">
                    <a:pos x="56" y="20"/>
                  </a:cxn>
                  <a:cxn ang="0">
                    <a:pos x="62" y="22"/>
                  </a:cxn>
                  <a:cxn ang="0">
                    <a:pos x="70" y="30"/>
                  </a:cxn>
                  <a:cxn ang="0">
                    <a:pos x="84" y="32"/>
                  </a:cxn>
                  <a:cxn ang="0">
                    <a:pos x="86" y="38"/>
                  </a:cxn>
                  <a:cxn ang="0">
                    <a:pos x="88" y="46"/>
                  </a:cxn>
                  <a:cxn ang="0">
                    <a:pos x="98" y="46"/>
                  </a:cxn>
                  <a:cxn ang="0">
                    <a:pos x="108" y="48"/>
                  </a:cxn>
                  <a:cxn ang="0">
                    <a:pos x="110" y="52"/>
                  </a:cxn>
                  <a:cxn ang="0">
                    <a:pos x="110" y="56"/>
                  </a:cxn>
                  <a:cxn ang="0">
                    <a:pos x="108" y="56"/>
                  </a:cxn>
                  <a:cxn ang="0">
                    <a:pos x="106" y="60"/>
                  </a:cxn>
                  <a:cxn ang="0">
                    <a:pos x="102" y="60"/>
                  </a:cxn>
                  <a:cxn ang="0">
                    <a:pos x="100" y="62"/>
                  </a:cxn>
                  <a:cxn ang="0">
                    <a:pos x="90" y="60"/>
                  </a:cxn>
                  <a:cxn ang="0">
                    <a:pos x="84" y="58"/>
                  </a:cxn>
                  <a:cxn ang="0">
                    <a:pos x="76" y="52"/>
                  </a:cxn>
                  <a:cxn ang="0">
                    <a:pos x="68" y="46"/>
                  </a:cxn>
                  <a:cxn ang="0">
                    <a:pos x="64" y="42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2" y="56"/>
                  </a:cxn>
                  <a:cxn ang="0">
                    <a:pos x="40" y="68"/>
                  </a:cxn>
                  <a:cxn ang="0">
                    <a:pos x="24" y="70"/>
                  </a:cxn>
                  <a:cxn ang="0">
                    <a:pos x="26" y="56"/>
                  </a:cxn>
                  <a:cxn ang="0">
                    <a:pos x="14" y="56"/>
                  </a:cxn>
                  <a:cxn ang="0">
                    <a:pos x="10" y="56"/>
                  </a:cxn>
                  <a:cxn ang="0">
                    <a:pos x="6" y="62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16" y="38"/>
                  </a:cxn>
                  <a:cxn ang="0">
                    <a:pos x="16" y="26"/>
                  </a:cxn>
                  <a:cxn ang="0">
                    <a:pos x="18" y="22"/>
                  </a:cxn>
                  <a:cxn ang="0">
                    <a:pos x="18" y="16"/>
                  </a:cxn>
                </a:cxnLst>
                <a:rect l="0" t="0" r="r" b="b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gray">
              <a:xfrm>
                <a:off x="1124" y="1227"/>
                <a:ext cx="68" cy="36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0" y="24"/>
                  </a:cxn>
                  <a:cxn ang="0">
                    <a:pos x="10" y="16"/>
                  </a:cxn>
                  <a:cxn ang="0">
                    <a:pos x="18" y="10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4"/>
                  </a:cxn>
                  <a:cxn ang="0">
                    <a:pos x="60" y="18"/>
                  </a:cxn>
                  <a:cxn ang="0">
                    <a:pos x="66" y="24"/>
                  </a:cxn>
                  <a:cxn ang="0">
                    <a:pos x="68" y="32"/>
                  </a:cxn>
                  <a:cxn ang="0">
                    <a:pos x="64" y="34"/>
                  </a:cxn>
                  <a:cxn ang="0">
                    <a:pos x="56" y="36"/>
                  </a:cxn>
                  <a:cxn ang="0">
                    <a:pos x="44" y="36"/>
                  </a:cxn>
                  <a:cxn ang="0">
                    <a:pos x="28" y="34"/>
                  </a:cxn>
                  <a:cxn ang="0">
                    <a:pos x="18" y="30"/>
                  </a:cxn>
                  <a:cxn ang="0">
                    <a:pos x="6" y="26"/>
                  </a:cxn>
                </a:cxnLst>
                <a:rect l="0" t="0" r="r" b="b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8" name="Freeform 39"/>
              <p:cNvSpPr>
                <a:spLocks/>
              </p:cNvSpPr>
              <p:nvPr/>
            </p:nvSpPr>
            <p:spPr bwMode="gray">
              <a:xfrm>
                <a:off x="1274" y="1109"/>
                <a:ext cx="460" cy="328"/>
              </a:xfrm>
              <a:custGeom>
                <a:avLst/>
                <a:gdLst/>
                <a:ahLst/>
                <a:cxnLst>
                  <a:cxn ang="0">
                    <a:pos x="148" y="30"/>
                  </a:cxn>
                  <a:cxn ang="0">
                    <a:pos x="154" y="52"/>
                  </a:cxn>
                  <a:cxn ang="0">
                    <a:pos x="184" y="36"/>
                  </a:cxn>
                  <a:cxn ang="0">
                    <a:pos x="238" y="44"/>
                  </a:cxn>
                  <a:cxn ang="0">
                    <a:pos x="250" y="54"/>
                  </a:cxn>
                  <a:cxn ang="0">
                    <a:pos x="258" y="58"/>
                  </a:cxn>
                  <a:cxn ang="0">
                    <a:pos x="280" y="68"/>
                  </a:cxn>
                  <a:cxn ang="0">
                    <a:pos x="284" y="86"/>
                  </a:cxn>
                  <a:cxn ang="0">
                    <a:pos x="306" y="90"/>
                  </a:cxn>
                  <a:cxn ang="0">
                    <a:pos x="332" y="92"/>
                  </a:cxn>
                  <a:cxn ang="0">
                    <a:pos x="324" y="108"/>
                  </a:cxn>
                  <a:cxn ang="0">
                    <a:pos x="360" y="116"/>
                  </a:cxn>
                  <a:cxn ang="0">
                    <a:pos x="342" y="122"/>
                  </a:cxn>
                  <a:cxn ang="0">
                    <a:pos x="368" y="134"/>
                  </a:cxn>
                  <a:cxn ang="0">
                    <a:pos x="346" y="136"/>
                  </a:cxn>
                  <a:cxn ang="0">
                    <a:pos x="346" y="150"/>
                  </a:cxn>
                  <a:cxn ang="0">
                    <a:pos x="382" y="160"/>
                  </a:cxn>
                  <a:cxn ang="0">
                    <a:pos x="404" y="174"/>
                  </a:cxn>
                  <a:cxn ang="0">
                    <a:pos x="434" y="190"/>
                  </a:cxn>
                  <a:cxn ang="0">
                    <a:pos x="460" y="208"/>
                  </a:cxn>
                  <a:cxn ang="0">
                    <a:pos x="434" y="216"/>
                  </a:cxn>
                  <a:cxn ang="0">
                    <a:pos x="420" y="240"/>
                  </a:cxn>
                  <a:cxn ang="0">
                    <a:pos x="386" y="222"/>
                  </a:cxn>
                  <a:cxn ang="0">
                    <a:pos x="358" y="230"/>
                  </a:cxn>
                  <a:cxn ang="0">
                    <a:pos x="408" y="284"/>
                  </a:cxn>
                  <a:cxn ang="0">
                    <a:pos x="394" y="290"/>
                  </a:cxn>
                  <a:cxn ang="0">
                    <a:pos x="356" y="290"/>
                  </a:cxn>
                  <a:cxn ang="0">
                    <a:pos x="366" y="306"/>
                  </a:cxn>
                  <a:cxn ang="0">
                    <a:pos x="354" y="322"/>
                  </a:cxn>
                  <a:cxn ang="0">
                    <a:pos x="310" y="314"/>
                  </a:cxn>
                  <a:cxn ang="0">
                    <a:pos x="288" y="280"/>
                  </a:cxn>
                  <a:cxn ang="0">
                    <a:pos x="256" y="258"/>
                  </a:cxn>
                  <a:cxn ang="0">
                    <a:pos x="238" y="260"/>
                  </a:cxn>
                  <a:cxn ang="0">
                    <a:pos x="208" y="270"/>
                  </a:cxn>
                  <a:cxn ang="0">
                    <a:pos x="202" y="236"/>
                  </a:cxn>
                  <a:cxn ang="0">
                    <a:pos x="238" y="240"/>
                  </a:cxn>
                  <a:cxn ang="0">
                    <a:pos x="246" y="222"/>
                  </a:cxn>
                  <a:cxn ang="0">
                    <a:pos x="272" y="172"/>
                  </a:cxn>
                  <a:cxn ang="0">
                    <a:pos x="246" y="156"/>
                  </a:cxn>
                  <a:cxn ang="0">
                    <a:pos x="218" y="150"/>
                  </a:cxn>
                  <a:cxn ang="0">
                    <a:pos x="212" y="124"/>
                  </a:cxn>
                  <a:cxn ang="0">
                    <a:pos x="186" y="106"/>
                  </a:cxn>
                  <a:cxn ang="0">
                    <a:pos x="178" y="112"/>
                  </a:cxn>
                  <a:cxn ang="0">
                    <a:pos x="130" y="116"/>
                  </a:cxn>
                  <a:cxn ang="0">
                    <a:pos x="56" y="110"/>
                  </a:cxn>
                  <a:cxn ang="0">
                    <a:pos x="20" y="102"/>
                  </a:cxn>
                  <a:cxn ang="0">
                    <a:pos x="32" y="86"/>
                  </a:cxn>
                  <a:cxn ang="0">
                    <a:pos x="0" y="72"/>
                  </a:cxn>
                  <a:cxn ang="0">
                    <a:pos x="38" y="2"/>
                  </a:cxn>
                  <a:cxn ang="0">
                    <a:pos x="64" y="12"/>
                  </a:cxn>
                  <a:cxn ang="0">
                    <a:pos x="68" y="76"/>
                  </a:cxn>
                  <a:cxn ang="0">
                    <a:pos x="78" y="46"/>
                  </a:cxn>
                  <a:cxn ang="0">
                    <a:pos x="108" y="4"/>
                  </a:cxn>
                </a:cxnLst>
                <a:rect l="0" t="0" r="r" b="b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gray">
              <a:xfrm>
                <a:off x="1364" y="1409"/>
                <a:ext cx="36" cy="2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2" y="0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6" y="18"/>
                  </a:cxn>
                  <a:cxn ang="0">
                    <a:pos x="10" y="22"/>
                  </a:cxn>
                  <a:cxn ang="0">
                    <a:pos x="22" y="18"/>
                  </a:cxn>
                  <a:cxn ang="0">
                    <a:pos x="30" y="12"/>
                  </a:cxn>
                  <a:cxn ang="0">
                    <a:pos x="36" y="4"/>
                  </a:cxn>
                  <a:cxn ang="0">
                    <a:pos x="34" y="0"/>
                  </a:cxn>
                </a:cxnLst>
                <a:rect l="0" t="0" r="r" b="b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gray">
              <a:xfrm>
                <a:off x="1426" y="1423"/>
                <a:ext cx="18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gray">
              <a:xfrm>
                <a:off x="876" y="971"/>
                <a:ext cx="22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2"/>
                  </a:cxn>
                  <a:cxn ang="0">
                    <a:pos x="22" y="8"/>
                  </a:cxn>
                  <a:cxn ang="0">
                    <a:pos x="20" y="12"/>
                  </a:cxn>
                  <a:cxn ang="0">
                    <a:pos x="10" y="14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gray">
              <a:xfrm>
                <a:off x="1516" y="1271"/>
                <a:ext cx="2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6"/>
                  </a:cxn>
                  <a:cxn ang="0">
                    <a:pos x="20" y="12"/>
                  </a:cxn>
                  <a:cxn ang="0">
                    <a:pos x="16" y="16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gray">
              <a:xfrm>
                <a:off x="1682" y="1705"/>
                <a:ext cx="3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8"/>
                  </a:cxn>
                  <a:cxn ang="0">
                    <a:pos x="18" y="14"/>
                  </a:cxn>
                  <a:cxn ang="0">
                    <a:pos x="34" y="18"/>
                  </a:cxn>
                  <a:cxn ang="0">
                    <a:pos x="38" y="12"/>
                  </a:cxn>
                  <a:cxn ang="0">
                    <a:pos x="30" y="6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18">
                    <a:moveTo>
                      <a:pt x="0" y="2"/>
                    </a:moveTo>
                    <a:lnTo>
                      <a:pt x="8" y="8"/>
                    </a:lnTo>
                    <a:lnTo>
                      <a:pt x="18" y="14"/>
                    </a:lnTo>
                    <a:lnTo>
                      <a:pt x="34" y="18"/>
                    </a:lnTo>
                    <a:lnTo>
                      <a:pt x="38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24" name="Freeform 50"/>
              <p:cNvSpPr>
                <a:spLocks/>
              </p:cNvSpPr>
              <p:nvPr/>
            </p:nvSpPr>
            <p:spPr bwMode="gray">
              <a:xfrm>
                <a:off x="668" y="1685"/>
                <a:ext cx="7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"/>
                  </a:cxn>
                  <a:cxn ang="0">
                    <a:pos x="24" y="6"/>
                  </a:cxn>
                  <a:cxn ang="0">
                    <a:pos x="32" y="10"/>
                  </a:cxn>
                  <a:cxn ang="0">
                    <a:pos x="42" y="16"/>
                  </a:cxn>
                  <a:cxn ang="0">
                    <a:pos x="50" y="26"/>
                  </a:cxn>
                  <a:cxn ang="0">
                    <a:pos x="56" y="30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2" y="46"/>
                  </a:cxn>
                  <a:cxn ang="0">
                    <a:pos x="66" y="48"/>
                  </a:cxn>
                  <a:cxn ang="0">
                    <a:pos x="56" y="50"/>
                  </a:cxn>
                  <a:cxn ang="0">
                    <a:pos x="46" y="46"/>
                  </a:cxn>
                  <a:cxn ang="0">
                    <a:pos x="46" y="38"/>
                  </a:cxn>
                  <a:cxn ang="0">
                    <a:pos x="40" y="38"/>
                  </a:cxn>
                  <a:cxn ang="0">
                    <a:pos x="34" y="32"/>
                  </a:cxn>
                  <a:cxn ang="0">
                    <a:pos x="28" y="24"/>
                  </a:cxn>
                  <a:cxn ang="0">
                    <a:pos x="22" y="24"/>
                  </a:cxn>
                  <a:cxn ang="0">
                    <a:pos x="20" y="18"/>
                  </a:cxn>
                  <a:cxn ang="0">
                    <a:pos x="14" y="18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  <p:grpSp>
          <p:nvGrpSpPr>
            <p:cNvPr id="64" name="Group 498"/>
            <p:cNvGrpSpPr/>
            <p:nvPr/>
          </p:nvGrpSpPr>
          <p:grpSpPr bwMode="gray">
            <a:xfrm>
              <a:off x="2527763" y="2542371"/>
              <a:ext cx="2143023" cy="1316514"/>
              <a:chOff x="2527763" y="2542371"/>
              <a:chExt cx="2143023" cy="1316514"/>
            </a:xfrm>
            <a:grpFill/>
          </p:grpSpPr>
          <p:grpSp>
            <p:nvGrpSpPr>
              <p:cNvPr id="80" name="Group 49"/>
              <p:cNvGrpSpPr>
                <a:grpSpLocks/>
              </p:cNvGrpSpPr>
              <p:nvPr/>
            </p:nvGrpSpPr>
            <p:grpSpPr bwMode="gray">
              <a:xfrm>
                <a:off x="2527763" y="2542371"/>
                <a:ext cx="799595" cy="624595"/>
                <a:chOff x="44" y="1185"/>
                <a:chExt cx="594" cy="464"/>
              </a:xfrm>
              <a:grpFill/>
            </p:grpSpPr>
            <p:sp>
              <p:nvSpPr>
                <p:cNvPr id="82" name="Freeform 15"/>
                <p:cNvSpPr>
                  <a:spLocks/>
                </p:cNvSpPr>
                <p:nvPr/>
              </p:nvSpPr>
              <p:spPr bwMode="gray">
                <a:xfrm>
                  <a:off x="44" y="1185"/>
                  <a:ext cx="594" cy="414"/>
                </a:xfrm>
                <a:custGeom>
                  <a:avLst/>
                  <a:gdLst/>
                  <a:ahLst/>
                  <a:cxnLst>
                    <a:cxn ang="0">
                      <a:pos x="540" y="354"/>
                    </a:cxn>
                    <a:cxn ang="0">
                      <a:pos x="510" y="318"/>
                    </a:cxn>
                    <a:cxn ang="0">
                      <a:pos x="500" y="332"/>
                    </a:cxn>
                    <a:cxn ang="0">
                      <a:pos x="464" y="324"/>
                    </a:cxn>
                    <a:cxn ang="0">
                      <a:pos x="414" y="298"/>
                    </a:cxn>
                    <a:cxn ang="0">
                      <a:pos x="362" y="288"/>
                    </a:cxn>
                    <a:cxn ang="0">
                      <a:pos x="318" y="272"/>
                    </a:cxn>
                    <a:cxn ang="0">
                      <a:pos x="314" y="294"/>
                    </a:cxn>
                    <a:cxn ang="0">
                      <a:pos x="278" y="304"/>
                    </a:cxn>
                    <a:cxn ang="0">
                      <a:pos x="252" y="298"/>
                    </a:cxn>
                    <a:cxn ang="0">
                      <a:pos x="270" y="274"/>
                    </a:cxn>
                    <a:cxn ang="0">
                      <a:pos x="274" y="266"/>
                    </a:cxn>
                    <a:cxn ang="0">
                      <a:pos x="236" y="298"/>
                    </a:cxn>
                    <a:cxn ang="0">
                      <a:pos x="222" y="322"/>
                    </a:cxn>
                    <a:cxn ang="0">
                      <a:pos x="196" y="348"/>
                    </a:cxn>
                    <a:cxn ang="0">
                      <a:pos x="146" y="384"/>
                    </a:cxn>
                    <a:cxn ang="0">
                      <a:pos x="112" y="398"/>
                    </a:cxn>
                    <a:cxn ang="0">
                      <a:pos x="90" y="408"/>
                    </a:cxn>
                    <a:cxn ang="0">
                      <a:pos x="84" y="394"/>
                    </a:cxn>
                    <a:cxn ang="0">
                      <a:pos x="114" y="382"/>
                    </a:cxn>
                    <a:cxn ang="0">
                      <a:pos x="156" y="354"/>
                    </a:cxn>
                    <a:cxn ang="0">
                      <a:pos x="170" y="320"/>
                    </a:cxn>
                    <a:cxn ang="0">
                      <a:pos x="138" y="328"/>
                    </a:cxn>
                    <a:cxn ang="0">
                      <a:pos x="100" y="328"/>
                    </a:cxn>
                    <a:cxn ang="0">
                      <a:pos x="86" y="286"/>
                    </a:cxn>
                    <a:cxn ang="0">
                      <a:pos x="56" y="300"/>
                    </a:cxn>
                    <a:cxn ang="0">
                      <a:pos x="48" y="274"/>
                    </a:cxn>
                    <a:cxn ang="0">
                      <a:pos x="24" y="258"/>
                    </a:cxn>
                    <a:cxn ang="0">
                      <a:pos x="46" y="226"/>
                    </a:cxn>
                    <a:cxn ang="0">
                      <a:pos x="80" y="214"/>
                    </a:cxn>
                    <a:cxn ang="0">
                      <a:pos x="102" y="184"/>
                    </a:cxn>
                    <a:cxn ang="0">
                      <a:pos x="86" y="180"/>
                    </a:cxn>
                    <a:cxn ang="0">
                      <a:pos x="20" y="168"/>
                    </a:cxn>
                    <a:cxn ang="0">
                      <a:pos x="10" y="150"/>
                    </a:cxn>
                    <a:cxn ang="0">
                      <a:pos x="60" y="132"/>
                    </a:cxn>
                    <a:cxn ang="0">
                      <a:pos x="100" y="142"/>
                    </a:cxn>
                    <a:cxn ang="0">
                      <a:pos x="102" y="132"/>
                    </a:cxn>
                    <a:cxn ang="0">
                      <a:pos x="84" y="116"/>
                    </a:cxn>
                    <a:cxn ang="0">
                      <a:pos x="44" y="94"/>
                    </a:cxn>
                    <a:cxn ang="0">
                      <a:pos x="22" y="68"/>
                    </a:cxn>
                    <a:cxn ang="0">
                      <a:pos x="88" y="28"/>
                    </a:cxn>
                    <a:cxn ang="0">
                      <a:pos x="132" y="12"/>
                    </a:cxn>
                    <a:cxn ang="0">
                      <a:pos x="186" y="8"/>
                    </a:cxn>
                    <a:cxn ang="0">
                      <a:pos x="244" y="16"/>
                    </a:cxn>
                    <a:cxn ang="0">
                      <a:pos x="318" y="30"/>
                    </a:cxn>
                    <a:cxn ang="0">
                      <a:pos x="400" y="40"/>
                    </a:cxn>
                    <a:cxn ang="0">
                      <a:pos x="438" y="288"/>
                    </a:cxn>
                    <a:cxn ang="0">
                      <a:pos x="478" y="316"/>
                    </a:cxn>
                    <a:cxn ang="0">
                      <a:pos x="508" y="300"/>
                    </a:cxn>
                    <a:cxn ang="0">
                      <a:pos x="556" y="358"/>
                    </a:cxn>
                    <a:cxn ang="0">
                      <a:pos x="594" y="394"/>
                    </a:cxn>
                    <a:cxn ang="0">
                      <a:pos x="582" y="394"/>
                    </a:cxn>
                  </a:cxnLst>
                  <a:rect l="0" t="0" r="r" b="b"/>
                  <a:pathLst>
                    <a:path w="594" h="414">
                      <a:moveTo>
                        <a:pt x="568" y="384"/>
                      </a:moveTo>
                      <a:lnTo>
                        <a:pt x="552" y="370"/>
                      </a:lnTo>
                      <a:lnTo>
                        <a:pt x="542" y="362"/>
                      </a:lnTo>
                      <a:lnTo>
                        <a:pt x="540" y="354"/>
                      </a:lnTo>
                      <a:lnTo>
                        <a:pt x="530" y="342"/>
                      </a:lnTo>
                      <a:lnTo>
                        <a:pt x="522" y="336"/>
                      </a:lnTo>
                      <a:lnTo>
                        <a:pt x="518" y="330"/>
                      </a:lnTo>
                      <a:lnTo>
                        <a:pt x="510" y="318"/>
                      </a:lnTo>
                      <a:lnTo>
                        <a:pt x="506" y="322"/>
                      </a:lnTo>
                      <a:lnTo>
                        <a:pt x="510" y="334"/>
                      </a:lnTo>
                      <a:lnTo>
                        <a:pt x="506" y="338"/>
                      </a:lnTo>
                      <a:lnTo>
                        <a:pt x="500" y="332"/>
                      </a:lnTo>
                      <a:lnTo>
                        <a:pt x="496" y="328"/>
                      </a:lnTo>
                      <a:lnTo>
                        <a:pt x="492" y="336"/>
                      </a:lnTo>
                      <a:lnTo>
                        <a:pt x="480" y="332"/>
                      </a:lnTo>
                      <a:lnTo>
                        <a:pt x="464" y="324"/>
                      </a:lnTo>
                      <a:lnTo>
                        <a:pt x="440" y="310"/>
                      </a:lnTo>
                      <a:lnTo>
                        <a:pt x="438" y="302"/>
                      </a:lnTo>
                      <a:lnTo>
                        <a:pt x="426" y="304"/>
                      </a:lnTo>
                      <a:lnTo>
                        <a:pt x="414" y="298"/>
                      </a:lnTo>
                      <a:lnTo>
                        <a:pt x="400" y="296"/>
                      </a:lnTo>
                      <a:lnTo>
                        <a:pt x="378" y="296"/>
                      </a:lnTo>
                      <a:lnTo>
                        <a:pt x="368" y="296"/>
                      </a:lnTo>
                      <a:lnTo>
                        <a:pt x="362" y="288"/>
                      </a:lnTo>
                      <a:lnTo>
                        <a:pt x="348" y="286"/>
                      </a:lnTo>
                      <a:lnTo>
                        <a:pt x="344" y="280"/>
                      </a:lnTo>
                      <a:lnTo>
                        <a:pt x="332" y="274"/>
                      </a:lnTo>
                      <a:lnTo>
                        <a:pt x="318" y="272"/>
                      </a:lnTo>
                      <a:lnTo>
                        <a:pt x="306" y="272"/>
                      </a:lnTo>
                      <a:lnTo>
                        <a:pt x="306" y="280"/>
                      </a:lnTo>
                      <a:lnTo>
                        <a:pt x="310" y="286"/>
                      </a:lnTo>
                      <a:lnTo>
                        <a:pt x="314" y="294"/>
                      </a:lnTo>
                      <a:lnTo>
                        <a:pt x="310" y="296"/>
                      </a:lnTo>
                      <a:lnTo>
                        <a:pt x="294" y="296"/>
                      </a:lnTo>
                      <a:lnTo>
                        <a:pt x="286" y="298"/>
                      </a:lnTo>
                      <a:lnTo>
                        <a:pt x="278" y="304"/>
                      </a:lnTo>
                      <a:lnTo>
                        <a:pt x="268" y="312"/>
                      </a:lnTo>
                      <a:lnTo>
                        <a:pt x="256" y="316"/>
                      </a:lnTo>
                      <a:lnTo>
                        <a:pt x="250" y="308"/>
                      </a:lnTo>
                      <a:lnTo>
                        <a:pt x="252" y="298"/>
                      </a:lnTo>
                      <a:lnTo>
                        <a:pt x="256" y="290"/>
                      </a:lnTo>
                      <a:lnTo>
                        <a:pt x="258" y="280"/>
                      </a:lnTo>
                      <a:lnTo>
                        <a:pt x="262" y="276"/>
                      </a:lnTo>
                      <a:lnTo>
                        <a:pt x="270" y="274"/>
                      </a:lnTo>
                      <a:lnTo>
                        <a:pt x="280" y="272"/>
                      </a:lnTo>
                      <a:lnTo>
                        <a:pt x="284" y="264"/>
                      </a:lnTo>
                      <a:lnTo>
                        <a:pt x="286" y="260"/>
                      </a:lnTo>
                      <a:lnTo>
                        <a:pt x="274" y="266"/>
                      </a:lnTo>
                      <a:lnTo>
                        <a:pt x="264" y="268"/>
                      </a:lnTo>
                      <a:lnTo>
                        <a:pt x="244" y="282"/>
                      </a:lnTo>
                      <a:lnTo>
                        <a:pt x="236" y="290"/>
                      </a:lnTo>
                      <a:lnTo>
                        <a:pt x="236" y="298"/>
                      </a:lnTo>
                      <a:lnTo>
                        <a:pt x="230" y="304"/>
                      </a:lnTo>
                      <a:lnTo>
                        <a:pt x="220" y="306"/>
                      </a:lnTo>
                      <a:lnTo>
                        <a:pt x="216" y="314"/>
                      </a:lnTo>
                      <a:lnTo>
                        <a:pt x="222" y="322"/>
                      </a:lnTo>
                      <a:lnTo>
                        <a:pt x="224" y="326"/>
                      </a:lnTo>
                      <a:lnTo>
                        <a:pt x="218" y="332"/>
                      </a:lnTo>
                      <a:lnTo>
                        <a:pt x="208" y="340"/>
                      </a:lnTo>
                      <a:lnTo>
                        <a:pt x="196" y="348"/>
                      </a:lnTo>
                      <a:lnTo>
                        <a:pt x="176" y="360"/>
                      </a:lnTo>
                      <a:lnTo>
                        <a:pt x="154" y="372"/>
                      </a:lnTo>
                      <a:lnTo>
                        <a:pt x="148" y="378"/>
                      </a:lnTo>
                      <a:lnTo>
                        <a:pt x="146" y="384"/>
                      </a:lnTo>
                      <a:lnTo>
                        <a:pt x="134" y="390"/>
                      </a:lnTo>
                      <a:lnTo>
                        <a:pt x="130" y="394"/>
                      </a:lnTo>
                      <a:lnTo>
                        <a:pt x="116" y="394"/>
                      </a:lnTo>
                      <a:lnTo>
                        <a:pt x="112" y="398"/>
                      </a:lnTo>
                      <a:lnTo>
                        <a:pt x="104" y="402"/>
                      </a:lnTo>
                      <a:lnTo>
                        <a:pt x="98" y="398"/>
                      </a:lnTo>
                      <a:lnTo>
                        <a:pt x="94" y="400"/>
                      </a:lnTo>
                      <a:lnTo>
                        <a:pt x="90" y="408"/>
                      </a:lnTo>
                      <a:lnTo>
                        <a:pt x="84" y="412"/>
                      </a:lnTo>
                      <a:lnTo>
                        <a:pt x="76" y="410"/>
                      </a:lnTo>
                      <a:lnTo>
                        <a:pt x="78" y="402"/>
                      </a:lnTo>
                      <a:lnTo>
                        <a:pt x="84" y="394"/>
                      </a:lnTo>
                      <a:lnTo>
                        <a:pt x="90" y="390"/>
                      </a:lnTo>
                      <a:lnTo>
                        <a:pt x="100" y="388"/>
                      </a:lnTo>
                      <a:lnTo>
                        <a:pt x="110" y="388"/>
                      </a:lnTo>
                      <a:lnTo>
                        <a:pt x="114" y="382"/>
                      </a:lnTo>
                      <a:lnTo>
                        <a:pt x="124" y="378"/>
                      </a:lnTo>
                      <a:lnTo>
                        <a:pt x="140" y="366"/>
                      </a:lnTo>
                      <a:lnTo>
                        <a:pt x="150" y="356"/>
                      </a:lnTo>
                      <a:lnTo>
                        <a:pt x="156" y="354"/>
                      </a:lnTo>
                      <a:lnTo>
                        <a:pt x="160" y="342"/>
                      </a:lnTo>
                      <a:lnTo>
                        <a:pt x="160" y="332"/>
                      </a:lnTo>
                      <a:lnTo>
                        <a:pt x="168" y="328"/>
                      </a:lnTo>
                      <a:lnTo>
                        <a:pt x="170" y="320"/>
                      </a:lnTo>
                      <a:lnTo>
                        <a:pt x="160" y="322"/>
                      </a:lnTo>
                      <a:lnTo>
                        <a:pt x="148" y="328"/>
                      </a:lnTo>
                      <a:lnTo>
                        <a:pt x="142" y="322"/>
                      </a:lnTo>
                      <a:lnTo>
                        <a:pt x="138" y="328"/>
                      </a:lnTo>
                      <a:lnTo>
                        <a:pt x="134" y="330"/>
                      </a:lnTo>
                      <a:lnTo>
                        <a:pt x="126" y="322"/>
                      </a:lnTo>
                      <a:lnTo>
                        <a:pt x="110" y="320"/>
                      </a:lnTo>
                      <a:lnTo>
                        <a:pt x="100" y="328"/>
                      </a:lnTo>
                      <a:lnTo>
                        <a:pt x="90" y="330"/>
                      </a:lnTo>
                      <a:lnTo>
                        <a:pt x="88" y="304"/>
                      </a:lnTo>
                      <a:lnTo>
                        <a:pt x="86" y="296"/>
                      </a:lnTo>
                      <a:lnTo>
                        <a:pt x="86" y="286"/>
                      </a:lnTo>
                      <a:lnTo>
                        <a:pt x="80" y="286"/>
                      </a:lnTo>
                      <a:lnTo>
                        <a:pt x="78" y="296"/>
                      </a:lnTo>
                      <a:lnTo>
                        <a:pt x="74" y="300"/>
                      </a:lnTo>
                      <a:lnTo>
                        <a:pt x="56" y="300"/>
                      </a:lnTo>
                      <a:lnTo>
                        <a:pt x="48" y="292"/>
                      </a:lnTo>
                      <a:lnTo>
                        <a:pt x="40" y="280"/>
                      </a:lnTo>
                      <a:lnTo>
                        <a:pt x="42" y="274"/>
                      </a:lnTo>
                      <a:lnTo>
                        <a:pt x="48" y="274"/>
                      </a:lnTo>
                      <a:lnTo>
                        <a:pt x="40" y="268"/>
                      </a:lnTo>
                      <a:lnTo>
                        <a:pt x="40" y="260"/>
                      </a:lnTo>
                      <a:lnTo>
                        <a:pt x="36" y="268"/>
                      </a:lnTo>
                      <a:lnTo>
                        <a:pt x="24" y="258"/>
                      </a:lnTo>
                      <a:lnTo>
                        <a:pt x="30" y="246"/>
                      </a:lnTo>
                      <a:lnTo>
                        <a:pt x="34" y="242"/>
                      </a:lnTo>
                      <a:lnTo>
                        <a:pt x="46" y="234"/>
                      </a:lnTo>
                      <a:lnTo>
                        <a:pt x="46" y="226"/>
                      </a:lnTo>
                      <a:lnTo>
                        <a:pt x="50" y="220"/>
                      </a:lnTo>
                      <a:lnTo>
                        <a:pt x="58" y="220"/>
                      </a:lnTo>
                      <a:lnTo>
                        <a:pt x="72" y="222"/>
                      </a:lnTo>
                      <a:lnTo>
                        <a:pt x="80" y="214"/>
                      </a:lnTo>
                      <a:lnTo>
                        <a:pt x="88" y="210"/>
                      </a:lnTo>
                      <a:lnTo>
                        <a:pt x="110" y="208"/>
                      </a:lnTo>
                      <a:lnTo>
                        <a:pt x="108" y="194"/>
                      </a:lnTo>
                      <a:lnTo>
                        <a:pt x="102" y="184"/>
                      </a:lnTo>
                      <a:lnTo>
                        <a:pt x="108" y="178"/>
                      </a:lnTo>
                      <a:lnTo>
                        <a:pt x="104" y="174"/>
                      </a:lnTo>
                      <a:lnTo>
                        <a:pt x="94" y="174"/>
                      </a:lnTo>
                      <a:lnTo>
                        <a:pt x="86" y="180"/>
                      </a:lnTo>
                      <a:lnTo>
                        <a:pt x="76" y="186"/>
                      </a:lnTo>
                      <a:lnTo>
                        <a:pt x="22" y="184"/>
                      </a:lnTo>
                      <a:lnTo>
                        <a:pt x="14" y="176"/>
                      </a:lnTo>
                      <a:lnTo>
                        <a:pt x="20" y="168"/>
                      </a:lnTo>
                      <a:lnTo>
                        <a:pt x="20" y="164"/>
                      </a:lnTo>
                      <a:lnTo>
                        <a:pt x="4" y="164"/>
                      </a:lnTo>
                      <a:lnTo>
                        <a:pt x="0" y="156"/>
                      </a:lnTo>
                      <a:lnTo>
                        <a:pt x="10" y="150"/>
                      </a:lnTo>
                      <a:lnTo>
                        <a:pt x="22" y="140"/>
                      </a:lnTo>
                      <a:lnTo>
                        <a:pt x="36" y="136"/>
                      </a:lnTo>
                      <a:lnTo>
                        <a:pt x="52" y="130"/>
                      </a:lnTo>
                      <a:lnTo>
                        <a:pt x="60" y="132"/>
                      </a:lnTo>
                      <a:lnTo>
                        <a:pt x="62" y="140"/>
                      </a:lnTo>
                      <a:lnTo>
                        <a:pt x="72" y="146"/>
                      </a:lnTo>
                      <a:lnTo>
                        <a:pt x="88" y="144"/>
                      </a:lnTo>
                      <a:lnTo>
                        <a:pt x="100" y="142"/>
                      </a:lnTo>
                      <a:lnTo>
                        <a:pt x="114" y="136"/>
                      </a:lnTo>
                      <a:lnTo>
                        <a:pt x="118" y="130"/>
                      </a:lnTo>
                      <a:lnTo>
                        <a:pt x="108" y="128"/>
                      </a:lnTo>
                      <a:lnTo>
                        <a:pt x="102" y="132"/>
                      </a:lnTo>
                      <a:lnTo>
                        <a:pt x="88" y="130"/>
                      </a:lnTo>
                      <a:lnTo>
                        <a:pt x="88" y="122"/>
                      </a:lnTo>
                      <a:lnTo>
                        <a:pt x="92" y="118"/>
                      </a:lnTo>
                      <a:lnTo>
                        <a:pt x="84" y="116"/>
                      </a:lnTo>
                      <a:lnTo>
                        <a:pt x="66" y="120"/>
                      </a:lnTo>
                      <a:lnTo>
                        <a:pt x="60" y="108"/>
                      </a:lnTo>
                      <a:lnTo>
                        <a:pt x="50" y="100"/>
                      </a:lnTo>
                      <a:lnTo>
                        <a:pt x="44" y="94"/>
                      </a:lnTo>
                      <a:lnTo>
                        <a:pt x="38" y="90"/>
                      </a:lnTo>
                      <a:lnTo>
                        <a:pt x="26" y="90"/>
                      </a:lnTo>
                      <a:lnTo>
                        <a:pt x="20" y="82"/>
                      </a:lnTo>
                      <a:lnTo>
                        <a:pt x="22" y="68"/>
                      </a:lnTo>
                      <a:lnTo>
                        <a:pt x="58" y="64"/>
                      </a:lnTo>
                      <a:lnTo>
                        <a:pt x="70" y="54"/>
                      </a:lnTo>
                      <a:lnTo>
                        <a:pt x="74" y="42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20" y="20"/>
                      </a:lnTo>
                      <a:lnTo>
                        <a:pt x="128" y="20"/>
                      </a:lnTo>
                      <a:lnTo>
                        <a:pt x="132" y="12"/>
                      </a:lnTo>
                      <a:lnTo>
                        <a:pt x="158" y="10"/>
                      </a:lnTo>
                      <a:lnTo>
                        <a:pt x="176" y="0"/>
                      </a:lnTo>
                      <a:lnTo>
                        <a:pt x="190" y="2"/>
                      </a:lnTo>
                      <a:lnTo>
                        <a:pt x="186" y="8"/>
                      </a:lnTo>
                      <a:lnTo>
                        <a:pt x="190" y="14"/>
                      </a:lnTo>
                      <a:lnTo>
                        <a:pt x="204" y="8"/>
                      </a:lnTo>
                      <a:lnTo>
                        <a:pt x="212" y="12"/>
                      </a:lnTo>
                      <a:lnTo>
                        <a:pt x="244" y="16"/>
                      </a:lnTo>
                      <a:lnTo>
                        <a:pt x="244" y="22"/>
                      </a:lnTo>
                      <a:lnTo>
                        <a:pt x="268" y="24"/>
                      </a:lnTo>
                      <a:lnTo>
                        <a:pt x="296" y="24"/>
                      </a:lnTo>
                      <a:lnTo>
                        <a:pt x="318" y="30"/>
                      </a:lnTo>
                      <a:lnTo>
                        <a:pt x="344" y="36"/>
                      </a:lnTo>
                      <a:lnTo>
                        <a:pt x="364" y="40"/>
                      </a:lnTo>
                      <a:lnTo>
                        <a:pt x="394" y="36"/>
                      </a:lnTo>
                      <a:lnTo>
                        <a:pt x="400" y="40"/>
                      </a:lnTo>
                      <a:lnTo>
                        <a:pt x="420" y="48"/>
                      </a:lnTo>
                      <a:lnTo>
                        <a:pt x="420" y="288"/>
                      </a:lnTo>
                      <a:lnTo>
                        <a:pt x="430" y="292"/>
                      </a:lnTo>
                      <a:lnTo>
                        <a:pt x="438" y="288"/>
                      </a:lnTo>
                      <a:lnTo>
                        <a:pt x="446" y="286"/>
                      </a:lnTo>
                      <a:lnTo>
                        <a:pt x="454" y="296"/>
                      </a:lnTo>
                      <a:lnTo>
                        <a:pt x="470" y="308"/>
                      </a:lnTo>
                      <a:lnTo>
                        <a:pt x="478" y="316"/>
                      </a:lnTo>
                      <a:lnTo>
                        <a:pt x="488" y="314"/>
                      </a:lnTo>
                      <a:lnTo>
                        <a:pt x="490" y="308"/>
                      </a:lnTo>
                      <a:lnTo>
                        <a:pt x="498" y="304"/>
                      </a:lnTo>
                      <a:lnTo>
                        <a:pt x="508" y="300"/>
                      </a:lnTo>
                      <a:lnTo>
                        <a:pt x="520" y="312"/>
                      </a:lnTo>
                      <a:lnTo>
                        <a:pt x="530" y="322"/>
                      </a:lnTo>
                      <a:lnTo>
                        <a:pt x="546" y="338"/>
                      </a:lnTo>
                      <a:lnTo>
                        <a:pt x="556" y="358"/>
                      </a:lnTo>
                      <a:lnTo>
                        <a:pt x="566" y="370"/>
                      </a:lnTo>
                      <a:lnTo>
                        <a:pt x="578" y="378"/>
                      </a:lnTo>
                      <a:lnTo>
                        <a:pt x="592" y="386"/>
                      </a:lnTo>
                      <a:lnTo>
                        <a:pt x="594" y="394"/>
                      </a:lnTo>
                      <a:lnTo>
                        <a:pt x="590" y="410"/>
                      </a:lnTo>
                      <a:lnTo>
                        <a:pt x="576" y="414"/>
                      </a:lnTo>
                      <a:lnTo>
                        <a:pt x="580" y="404"/>
                      </a:lnTo>
                      <a:lnTo>
                        <a:pt x="582" y="394"/>
                      </a:lnTo>
                      <a:lnTo>
                        <a:pt x="576" y="392"/>
                      </a:lnTo>
                      <a:lnTo>
                        <a:pt x="570" y="386"/>
                      </a:lnTo>
                      <a:lnTo>
                        <a:pt x="568" y="384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3" name="Freeform 16"/>
                <p:cNvSpPr>
                  <a:spLocks/>
                </p:cNvSpPr>
                <p:nvPr/>
              </p:nvSpPr>
              <p:spPr bwMode="gray">
                <a:xfrm>
                  <a:off x="250" y="1527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0" y="4"/>
                    </a:cxn>
                    <a:cxn ang="0">
                      <a:pos x="14" y="6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2" y="20"/>
                    </a:cxn>
                    <a:cxn ang="0">
                      <a:pos x="8" y="26"/>
                    </a:cxn>
                    <a:cxn ang="0">
                      <a:pos x="26" y="24"/>
                    </a:cxn>
                    <a:cxn ang="0">
                      <a:pos x="32" y="16"/>
                    </a:cxn>
                    <a:cxn ang="0">
                      <a:pos x="38" y="10"/>
                    </a:cxn>
                    <a:cxn ang="0">
                      <a:pos x="34" y="0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26">
                      <a:moveTo>
                        <a:pt x="28" y="2"/>
                      </a:moveTo>
                      <a:lnTo>
                        <a:pt x="20" y="4"/>
                      </a:ln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2" y="20"/>
                      </a:lnTo>
                      <a:lnTo>
                        <a:pt x="8" y="26"/>
                      </a:lnTo>
                      <a:lnTo>
                        <a:pt x="26" y="24"/>
                      </a:lnTo>
                      <a:lnTo>
                        <a:pt x="32" y="16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4" name="Freeform 17"/>
                <p:cNvSpPr>
                  <a:spLocks/>
                </p:cNvSpPr>
                <p:nvPr/>
              </p:nvSpPr>
              <p:spPr bwMode="gray">
                <a:xfrm>
                  <a:off x="50" y="1473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6" y="4"/>
                    </a:cxn>
                    <a:cxn ang="0">
                      <a:pos x="26" y="8"/>
                    </a:cxn>
                    <a:cxn ang="0">
                      <a:pos x="22" y="16"/>
                    </a:cxn>
                    <a:cxn ang="0">
                      <a:pos x="14" y="14"/>
                    </a:cxn>
                    <a:cxn ang="0">
                      <a:pos x="10" y="16"/>
                    </a:cxn>
                    <a:cxn ang="0">
                      <a:pos x="4" y="10"/>
                    </a:cxn>
                    <a:cxn ang="0">
                      <a:pos x="0" y="6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6" h="16">
                      <a:moveTo>
                        <a:pt x="22" y="0"/>
                      </a:move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2" y="16"/>
                      </a:lnTo>
                      <a:lnTo>
                        <a:pt x="14" y="14"/>
                      </a:lnTo>
                      <a:lnTo>
                        <a:pt x="10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5" name="Freeform 18"/>
                <p:cNvSpPr>
                  <a:spLocks/>
                </p:cNvSpPr>
                <p:nvPr/>
              </p:nvSpPr>
              <p:spPr bwMode="gray">
                <a:xfrm>
                  <a:off x="540" y="1525"/>
                  <a:ext cx="2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16" y="6"/>
                    </a:cxn>
                    <a:cxn ang="0">
                      <a:pos x="18" y="20"/>
                    </a:cxn>
                    <a:cxn ang="0">
                      <a:pos x="24" y="30"/>
                    </a:cxn>
                    <a:cxn ang="0">
                      <a:pos x="24" y="40"/>
                    </a:cxn>
                    <a:cxn ang="0">
                      <a:pos x="16" y="32"/>
                    </a:cxn>
                    <a:cxn ang="0">
                      <a:pos x="8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40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8" y="20"/>
                      </a:lnTo>
                      <a:lnTo>
                        <a:pt x="24" y="30"/>
                      </a:lnTo>
                      <a:lnTo>
                        <a:pt x="24" y="40"/>
                      </a:lnTo>
                      <a:lnTo>
                        <a:pt x="16" y="32"/>
                      </a:lnTo>
                      <a:lnTo>
                        <a:pt x="8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6" name="Freeform 19"/>
                <p:cNvSpPr>
                  <a:spLocks/>
                </p:cNvSpPr>
                <p:nvPr/>
              </p:nvSpPr>
              <p:spPr bwMode="gray">
                <a:xfrm>
                  <a:off x="584" y="156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14" y="14"/>
                    </a:cxn>
                    <a:cxn ang="0">
                      <a:pos x="22" y="24"/>
                    </a:cxn>
                    <a:cxn ang="0">
                      <a:pos x="22" y="32"/>
                    </a:cxn>
                    <a:cxn ang="0">
                      <a:pos x="18" y="38"/>
                    </a:cxn>
                    <a:cxn ang="0">
                      <a:pos x="12" y="30"/>
                    </a:cxn>
                    <a:cxn ang="0">
                      <a:pos x="6" y="24"/>
                    </a:cxn>
                    <a:cxn ang="0">
                      <a:pos x="4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2" h="3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4" y="14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18" y="38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7" name="Freeform 20"/>
                <p:cNvSpPr>
                  <a:spLocks/>
                </p:cNvSpPr>
                <p:nvPr/>
              </p:nvSpPr>
              <p:spPr bwMode="gray">
                <a:xfrm>
                  <a:off x="588" y="1615"/>
                  <a:ext cx="26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8" y="4"/>
                    </a:cxn>
                    <a:cxn ang="0">
                      <a:pos x="20" y="8"/>
                    </a:cxn>
                    <a:cxn ang="0">
                      <a:pos x="18" y="16"/>
                    </a:cxn>
                    <a:cxn ang="0">
                      <a:pos x="22" y="22"/>
                    </a:cxn>
                    <a:cxn ang="0">
                      <a:pos x="26" y="34"/>
                    </a:cxn>
                    <a:cxn ang="0">
                      <a:pos x="18" y="32"/>
                    </a:cxn>
                    <a:cxn ang="0">
                      <a:pos x="8" y="20"/>
                    </a:cxn>
                    <a:cxn ang="0">
                      <a:pos x="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34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22" y="22"/>
                      </a:lnTo>
                      <a:lnTo>
                        <a:pt x="26" y="34"/>
                      </a:lnTo>
                      <a:lnTo>
                        <a:pt x="18" y="3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8" name="Freeform 21"/>
                <p:cNvSpPr>
                  <a:spLocks/>
                </p:cNvSpPr>
                <p:nvPr/>
              </p:nvSpPr>
              <p:spPr bwMode="gray">
                <a:xfrm>
                  <a:off x="84" y="1591"/>
                  <a:ext cx="32" cy="20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8" y="10"/>
                    </a:cxn>
                    <a:cxn ang="0">
                      <a:pos x="22" y="12"/>
                    </a:cxn>
                    <a:cxn ang="0">
                      <a:pos x="12" y="14"/>
                    </a:cxn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6" y="8"/>
                    </a:cxn>
                    <a:cxn ang="0">
                      <a:pos x="14" y="4"/>
                    </a:cxn>
                    <a:cxn ang="0">
                      <a:pos x="26" y="0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32" h="20">
                      <a:moveTo>
                        <a:pt x="32" y="4"/>
                      </a:moveTo>
                      <a:lnTo>
                        <a:pt x="28" y="10"/>
                      </a:lnTo>
                      <a:lnTo>
                        <a:pt x="22" y="12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89" name="Freeform 22"/>
                <p:cNvSpPr>
                  <a:spLocks/>
                </p:cNvSpPr>
                <p:nvPr/>
              </p:nvSpPr>
              <p:spPr bwMode="gray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0" name="Freeform 23"/>
                <p:cNvSpPr>
                  <a:spLocks/>
                </p:cNvSpPr>
                <p:nvPr/>
              </p:nvSpPr>
              <p:spPr bwMode="gray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1" name="Freeform 46"/>
                <p:cNvSpPr>
                  <a:spLocks/>
                </p:cNvSpPr>
                <p:nvPr/>
              </p:nvSpPr>
              <p:spPr bwMode="gray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gray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  <p:sp>
              <p:nvSpPr>
                <p:cNvPr id="93" name="Freeform 48"/>
                <p:cNvSpPr>
                  <a:spLocks/>
                </p:cNvSpPr>
                <p:nvPr/>
              </p:nvSpPr>
              <p:spPr bwMode="gray">
                <a:xfrm>
                  <a:off x="576" y="1551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4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0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0099B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1" name="Freeform 52"/>
              <p:cNvSpPr>
                <a:spLocks/>
              </p:cNvSpPr>
              <p:nvPr/>
            </p:nvSpPr>
            <p:spPr bwMode="gray">
              <a:xfrm>
                <a:off x="3443125" y="3255823"/>
                <a:ext cx="1227661" cy="603062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30" y="20"/>
                  </a:cxn>
                  <a:cxn ang="0">
                    <a:pos x="472" y="8"/>
                  </a:cxn>
                  <a:cxn ang="0">
                    <a:pos x="550" y="28"/>
                  </a:cxn>
                  <a:cxn ang="0">
                    <a:pos x="516" y="52"/>
                  </a:cxn>
                  <a:cxn ang="0">
                    <a:pos x="562" y="48"/>
                  </a:cxn>
                  <a:cxn ang="0">
                    <a:pos x="604" y="56"/>
                  </a:cxn>
                  <a:cxn ang="0">
                    <a:pos x="636" y="68"/>
                  </a:cxn>
                  <a:cxn ang="0">
                    <a:pos x="600" y="68"/>
                  </a:cxn>
                  <a:cxn ang="0">
                    <a:pos x="588" y="94"/>
                  </a:cxn>
                  <a:cxn ang="0">
                    <a:pos x="584" y="154"/>
                  </a:cxn>
                  <a:cxn ang="0">
                    <a:pos x="608" y="112"/>
                  </a:cxn>
                  <a:cxn ang="0">
                    <a:pos x="620" y="84"/>
                  </a:cxn>
                  <a:cxn ang="0">
                    <a:pos x="654" y="90"/>
                  </a:cxn>
                  <a:cxn ang="0">
                    <a:pos x="652" y="112"/>
                  </a:cxn>
                  <a:cxn ang="0">
                    <a:pos x="662" y="134"/>
                  </a:cxn>
                  <a:cxn ang="0">
                    <a:pos x="690" y="148"/>
                  </a:cxn>
                  <a:cxn ang="0">
                    <a:pos x="720" y="124"/>
                  </a:cxn>
                  <a:cxn ang="0">
                    <a:pos x="766" y="100"/>
                  </a:cxn>
                  <a:cxn ang="0">
                    <a:pos x="858" y="74"/>
                  </a:cxn>
                  <a:cxn ang="0">
                    <a:pos x="900" y="44"/>
                  </a:cxn>
                  <a:cxn ang="0">
                    <a:pos x="912" y="90"/>
                  </a:cxn>
                  <a:cxn ang="0">
                    <a:pos x="864" y="110"/>
                  </a:cxn>
                  <a:cxn ang="0">
                    <a:pos x="862" y="148"/>
                  </a:cxn>
                  <a:cxn ang="0">
                    <a:pos x="804" y="166"/>
                  </a:cxn>
                  <a:cxn ang="0">
                    <a:pos x="782" y="198"/>
                  </a:cxn>
                  <a:cxn ang="0">
                    <a:pos x="770" y="220"/>
                  </a:cxn>
                  <a:cxn ang="0">
                    <a:pos x="760" y="214"/>
                  </a:cxn>
                  <a:cxn ang="0">
                    <a:pos x="762" y="234"/>
                  </a:cxn>
                  <a:cxn ang="0">
                    <a:pos x="762" y="270"/>
                  </a:cxn>
                  <a:cxn ang="0">
                    <a:pos x="724" y="298"/>
                  </a:cxn>
                  <a:cxn ang="0">
                    <a:pos x="682" y="350"/>
                  </a:cxn>
                  <a:cxn ang="0">
                    <a:pos x="704" y="424"/>
                  </a:cxn>
                  <a:cxn ang="0">
                    <a:pos x="680" y="428"/>
                  </a:cxn>
                  <a:cxn ang="0">
                    <a:pos x="664" y="382"/>
                  </a:cxn>
                  <a:cxn ang="0">
                    <a:pos x="626" y="372"/>
                  </a:cxn>
                  <a:cxn ang="0">
                    <a:pos x="566" y="354"/>
                  </a:cxn>
                  <a:cxn ang="0">
                    <a:pos x="560" y="374"/>
                  </a:cxn>
                  <a:cxn ang="0">
                    <a:pos x="516" y="368"/>
                  </a:cxn>
                  <a:cxn ang="0">
                    <a:pos x="484" y="372"/>
                  </a:cxn>
                  <a:cxn ang="0">
                    <a:pos x="454" y="388"/>
                  </a:cxn>
                  <a:cxn ang="0">
                    <a:pos x="430" y="420"/>
                  </a:cxn>
                  <a:cxn ang="0">
                    <a:pos x="390" y="400"/>
                  </a:cxn>
                  <a:cxn ang="0">
                    <a:pos x="344" y="368"/>
                  </a:cxn>
                  <a:cxn ang="0">
                    <a:pos x="302" y="346"/>
                  </a:cxn>
                  <a:cxn ang="0">
                    <a:pos x="192" y="334"/>
                  </a:cxn>
                  <a:cxn ang="0">
                    <a:pos x="104" y="298"/>
                  </a:cxn>
                  <a:cxn ang="0">
                    <a:pos x="58" y="272"/>
                  </a:cxn>
                  <a:cxn ang="0">
                    <a:pos x="32" y="228"/>
                  </a:cxn>
                  <a:cxn ang="0">
                    <a:pos x="10" y="186"/>
                  </a:cxn>
                  <a:cxn ang="0">
                    <a:pos x="6" y="112"/>
                  </a:cxn>
                  <a:cxn ang="0">
                    <a:pos x="8" y="42"/>
                  </a:cxn>
                </a:cxnLst>
                <a:rect l="0" t="0" r="r" b="b"/>
                <a:pathLst>
                  <a:path w="912" h="448">
                    <a:moveTo>
                      <a:pt x="4" y="38"/>
                    </a:moveTo>
                    <a:lnTo>
                      <a:pt x="0" y="28"/>
                    </a:lnTo>
                    <a:lnTo>
                      <a:pt x="8" y="24"/>
                    </a:lnTo>
                    <a:lnTo>
                      <a:pt x="18" y="28"/>
                    </a:lnTo>
                    <a:lnTo>
                      <a:pt x="24" y="30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4" y="38"/>
                    </a:lnTo>
                    <a:lnTo>
                      <a:pt x="36" y="28"/>
                    </a:lnTo>
                    <a:lnTo>
                      <a:pt x="30" y="20"/>
                    </a:lnTo>
                    <a:lnTo>
                      <a:pt x="30" y="8"/>
                    </a:lnTo>
                    <a:lnTo>
                      <a:pt x="460" y="8"/>
                    </a:lnTo>
                    <a:lnTo>
                      <a:pt x="462" y="0"/>
                    </a:lnTo>
                    <a:lnTo>
                      <a:pt x="470" y="0"/>
                    </a:lnTo>
                    <a:lnTo>
                      <a:pt x="472" y="8"/>
                    </a:lnTo>
                    <a:lnTo>
                      <a:pt x="476" y="12"/>
                    </a:lnTo>
                    <a:lnTo>
                      <a:pt x="488" y="16"/>
                    </a:lnTo>
                    <a:lnTo>
                      <a:pt x="512" y="20"/>
                    </a:lnTo>
                    <a:lnTo>
                      <a:pt x="526" y="24"/>
                    </a:lnTo>
                    <a:lnTo>
                      <a:pt x="550" y="28"/>
                    </a:lnTo>
                    <a:lnTo>
                      <a:pt x="548" y="32"/>
                    </a:lnTo>
                    <a:lnTo>
                      <a:pt x="536" y="36"/>
                    </a:lnTo>
                    <a:lnTo>
                      <a:pt x="528" y="40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26" y="56"/>
                    </a:lnTo>
                    <a:lnTo>
                      <a:pt x="540" y="56"/>
                    </a:lnTo>
                    <a:lnTo>
                      <a:pt x="552" y="56"/>
                    </a:lnTo>
                    <a:lnTo>
                      <a:pt x="558" y="52"/>
                    </a:lnTo>
                    <a:lnTo>
                      <a:pt x="562" y="48"/>
                    </a:lnTo>
                    <a:lnTo>
                      <a:pt x="570" y="42"/>
                    </a:lnTo>
                    <a:lnTo>
                      <a:pt x="574" y="48"/>
                    </a:lnTo>
                    <a:lnTo>
                      <a:pt x="584" y="54"/>
                    </a:lnTo>
                    <a:lnTo>
                      <a:pt x="594" y="58"/>
                    </a:lnTo>
                    <a:lnTo>
                      <a:pt x="604" y="56"/>
                    </a:lnTo>
                    <a:lnTo>
                      <a:pt x="612" y="56"/>
                    </a:lnTo>
                    <a:lnTo>
                      <a:pt x="622" y="54"/>
                    </a:lnTo>
                    <a:lnTo>
                      <a:pt x="628" y="58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28" y="64"/>
                    </a:lnTo>
                    <a:lnTo>
                      <a:pt x="618" y="64"/>
                    </a:lnTo>
                    <a:lnTo>
                      <a:pt x="610" y="70"/>
                    </a:lnTo>
                    <a:lnTo>
                      <a:pt x="604" y="72"/>
                    </a:lnTo>
                    <a:lnTo>
                      <a:pt x="600" y="68"/>
                    </a:lnTo>
                    <a:lnTo>
                      <a:pt x="596" y="72"/>
                    </a:lnTo>
                    <a:lnTo>
                      <a:pt x="588" y="80"/>
                    </a:lnTo>
                    <a:lnTo>
                      <a:pt x="578" y="88"/>
                    </a:lnTo>
                    <a:lnTo>
                      <a:pt x="580" y="96"/>
                    </a:lnTo>
                    <a:lnTo>
                      <a:pt x="588" y="94"/>
                    </a:lnTo>
                    <a:lnTo>
                      <a:pt x="592" y="86"/>
                    </a:lnTo>
                    <a:lnTo>
                      <a:pt x="584" y="104"/>
                    </a:lnTo>
                    <a:lnTo>
                      <a:pt x="580" y="128"/>
                    </a:lnTo>
                    <a:lnTo>
                      <a:pt x="580" y="140"/>
                    </a:lnTo>
                    <a:lnTo>
                      <a:pt x="584" y="154"/>
                    </a:lnTo>
                    <a:lnTo>
                      <a:pt x="594" y="152"/>
                    </a:lnTo>
                    <a:lnTo>
                      <a:pt x="604" y="144"/>
                    </a:lnTo>
                    <a:lnTo>
                      <a:pt x="608" y="134"/>
                    </a:lnTo>
                    <a:lnTo>
                      <a:pt x="608" y="122"/>
                    </a:lnTo>
                    <a:lnTo>
                      <a:pt x="608" y="112"/>
                    </a:lnTo>
                    <a:lnTo>
                      <a:pt x="608" y="100"/>
                    </a:lnTo>
                    <a:lnTo>
                      <a:pt x="608" y="92"/>
                    </a:lnTo>
                    <a:lnTo>
                      <a:pt x="610" y="88"/>
                    </a:lnTo>
                    <a:lnTo>
                      <a:pt x="616" y="88"/>
                    </a:lnTo>
                    <a:lnTo>
                      <a:pt x="620" y="84"/>
                    </a:lnTo>
                    <a:lnTo>
                      <a:pt x="624" y="78"/>
                    </a:lnTo>
                    <a:lnTo>
                      <a:pt x="632" y="76"/>
                    </a:lnTo>
                    <a:lnTo>
                      <a:pt x="640" y="80"/>
                    </a:lnTo>
                    <a:lnTo>
                      <a:pt x="650" y="82"/>
                    </a:lnTo>
                    <a:lnTo>
                      <a:pt x="654" y="90"/>
                    </a:lnTo>
                    <a:lnTo>
                      <a:pt x="652" y="100"/>
                    </a:lnTo>
                    <a:lnTo>
                      <a:pt x="648" y="108"/>
                    </a:lnTo>
                    <a:lnTo>
                      <a:pt x="644" y="112"/>
                    </a:lnTo>
                    <a:lnTo>
                      <a:pt x="646" y="116"/>
                    </a:lnTo>
                    <a:lnTo>
                      <a:pt x="652" y="112"/>
                    </a:lnTo>
                    <a:lnTo>
                      <a:pt x="658" y="108"/>
                    </a:lnTo>
                    <a:lnTo>
                      <a:pt x="664" y="110"/>
                    </a:lnTo>
                    <a:lnTo>
                      <a:pt x="664" y="120"/>
                    </a:lnTo>
                    <a:lnTo>
                      <a:pt x="662" y="126"/>
                    </a:lnTo>
                    <a:lnTo>
                      <a:pt x="662" y="134"/>
                    </a:lnTo>
                    <a:lnTo>
                      <a:pt x="656" y="140"/>
                    </a:lnTo>
                    <a:lnTo>
                      <a:pt x="652" y="148"/>
                    </a:lnTo>
                    <a:lnTo>
                      <a:pt x="660" y="154"/>
                    </a:lnTo>
                    <a:lnTo>
                      <a:pt x="678" y="154"/>
                    </a:lnTo>
                    <a:lnTo>
                      <a:pt x="690" y="148"/>
                    </a:lnTo>
                    <a:lnTo>
                      <a:pt x="702" y="144"/>
                    </a:lnTo>
                    <a:lnTo>
                      <a:pt x="714" y="138"/>
                    </a:lnTo>
                    <a:lnTo>
                      <a:pt x="720" y="136"/>
                    </a:lnTo>
                    <a:lnTo>
                      <a:pt x="722" y="130"/>
                    </a:lnTo>
                    <a:lnTo>
                      <a:pt x="720" y="124"/>
                    </a:lnTo>
                    <a:lnTo>
                      <a:pt x="722" y="120"/>
                    </a:lnTo>
                    <a:lnTo>
                      <a:pt x="744" y="122"/>
                    </a:lnTo>
                    <a:lnTo>
                      <a:pt x="756" y="120"/>
                    </a:lnTo>
                    <a:lnTo>
                      <a:pt x="766" y="112"/>
                    </a:lnTo>
                    <a:lnTo>
                      <a:pt x="766" y="100"/>
                    </a:lnTo>
                    <a:lnTo>
                      <a:pt x="774" y="94"/>
                    </a:lnTo>
                    <a:lnTo>
                      <a:pt x="782" y="88"/>
                    </a:lnTo>
                    <a:lnTo>
                      <a:pt x="840" y="88"/>
                    </a:lnTo>
                    <a:lnTo>
                      <a:pt x="852" y="82"/>
                    </a:lnTo>
                    <a:lnTo>
                      <a:pt x="858" y="74"/>
                    </a:lnTo>
                    <a:lnTo>
                      <a:pt x="862" y="58"/>
                    </a:lnTo>
                    <a:lnTo>
                      <a:pt x="870" y="44"/>
                    </a:lnTo>
                    <a:lnTo>
                      <a:pt x="878" y="36"/>
                    </a:lnTo>
                    <a:lnTo>
                      <a:pt x="886" y="40"/>
                    </a:lnTo>
                    <a:lnTo>
                      <a:pt x="900" y="44"/>
                    </a:lnTo>
                    <a:lnTo>
                      <a:pt x="902" y="52"/>
                    </a:lnTo>
                    <a:lnTo>
                      <a:pt x="900" y="68"/>
                    </a:lnTo>
                    <a:lnTo>
                      <a:pt x="902" y="76"/>
                    </a:lnTo>
                    <a:lnTo>
                      <a:pt x="908" y="82"/>
                    </a:lnTo>
                    <a:lnTo>
                      <a:pt x="912" y="90"/>
                    </a:lnTo>
                    <a:lnTo>
                      <a:pt x="908" y="96"/>
                    </a:lnTo>
                    <a:lnTo>
                      <a:pt x="896" y="96"/>
                    </a:lnTo>
                    <a:lnTo>
                      <a:pt x="884" y="98"/>
                    </a:lnTo>
                    <a:lnTo>
                      <a:pt x="874" y="104"/>
                    </a:lnTo>
                    <a:lnTo>
                      <a:pt x="864" y="110"/>
                    </a:lnTo>
                    <a:lnTo>
                      <a:pt x="858" y="124"/>
                    </a:lnTo>
                    <a:lnTo>
                      <a:pt x="850" y="134"/>
                    </a:lnTo>
                    <a:lnTo>
                      <a:pt x="850" y="142"/>
                    </a:lnTo>
                    <a:lnTo>
                      <a:pt x="854" y="146"/>
                    </a:lnTo>
                    <a:lnTo>
                      <a:pt x="862" y="148"/>
                    </a:lnTo>
                    <a:lnTo>
                      <a:pt x="854" y="154"/>
                    </a:lnTo>
                    <a:lnTo>
                      <a:pt x="848" y="154"/>
                    </a:lnTo>
                    <a:lnTo>
                      <a:pt x="838" y="158"/>
                    </a:lnTo>
                    <a:lnTo>
                      <a:pt x="822" y="162"/>
                    </a:lnTo>
                    <a:lnTo>
                      <a:pt x="804" y="166"/>
                    </a:lnTo>
                    <a:lnTo>
                      <a:pt x="800" y="170"/>
                    </a:lnTo>
                    <a:lnTo>
                      <a:pt x="802" y="182"/>
                    </a:lnTo>
                    <a:lnTo>
                      <a:pt x="796" y="190"/>
                    </a:lnTo>
                    <a:lnTo>
                      <a:pt x="790" y="200"/>
                    </a:lnTo>
                    <a:lnTo>
                      <a:pt x="782" y="198"/>
                    </a:lnTo>
                    <a:lnTo>
                      <a:pt x="786" y="210"/>
                    </a:lnTo>
                    <a:lnTo>
                      <a:pt x="782" y="218"/>
                    </a:lnTo>
                    <a:lnTo>
                      <a:pt x="774" y="228"/>
                    </a:lnTo>
                    <a:lnTo>
                      <a:pt x="770" y="234"/>
                    </a:lnTo>
                    <a:lnTo>
                      <a:pt x="770" y="220"/>
                    </a:lnTo>
                    <a:lnTo>
                      <a:pt x="766" y="208"/>
                    </a:lnTo>
                    <a:lnTo>
                      <a:pt x="768" y="198"/>
                    </a:lnTo>
                    <a:lnTo>
                      <a:pt x="764" y="194"/>
                    </a:lnTo>
                    <a:lnTo>
                      <a:pt x="762" y="202"/>
                    </a:lnTo>
                    <a:lnTo>
                      <a:pt x="760" y="214"/>
                    </a:lnTo>
                    <a:lnTo>
                      <a:pt x="754" y="212"/>
                    </a:lnTo>
                    <a:lnTo>
                      <a:pt x="750" y="214"/>
                    </a:lnTo>
                    <a:lnTo>
                      <a:pt x="758" y="222"/>
                    </a:lnTo>
                    <a:lnTo>
                      <a:pt x="764" y="228"/>
                    </a:lnTo>
                    <a:lnTo>
                      <a:pt x="762" y="234"/>
                    </a:lnTo>
                    <a:lnTo>
                      <a:pt x="764" y="244"/>
                    </a:lnTo>
                    <a:lnTo>
                      <a:pt x="770" y="246"/>
                    </a:lnTo>
                    <a:lnTo>
                      <a:pt x="774" y="256"/>
                    </a:lnTo>
                    <a:lnTo>
                      <a:pt x="770" y="264"/>
                    </a:lnTo>
                    <a:lnTo>
                      <a:pt x="762" y="270"/>
                    </a:lnTo>
                    <a:lnTo>
                      <a:pt x="762" y="278"/>
                    </a:lnTo>
                    <a:lnTo>
                      <a:pt x="752" y="280"/>
                    </a:lnTo>
                    <a:lnTo>
                      <a:pt x="738" y="292"/>
                    </a:lnTo>
                    <a:lnTo>
                      <a:pt x="734" y="296"/>
                    </a:lnTo>
                    <a:lnTo>
                      <a:pt x="724" y="298"/>
                    </a:lnTo>
                    <a:lnTo>
                      <a:pt x="714" y="314"/>
                    </a:lnTo>
                    <a:lnTo>
                      <a:pt x="702" y="318"/>
                    </a:lnTo>
                    <a:lnTo>
                      <a:pt x="696" y="326"/>
                    </a:lnTo>
                    <a:lnTo>
                      <a:pt x="686" y="338"/>
                    </a:lnTo>
                    <a:lnTo>
                      <a:pt x="682" y="350"/>
                    </a:lnTo>
                    <a:lnTo>
                      <a:pt x="686" y="364"/>
                    </a:lnTo>
                    <a:lnTo>
                      <a:pt x="692" y="378"/>
                    </a:lnTo>
                    <a:lnTo>
                      <a:pt x="696" y="392"/>
                    </a:lnTo>
                    <a:lnTo>
                      <a:pt x="702" y="406"/>
                    </a:lnTo>
                    <a:lnTo>
                      <a:pt x="704" y="424"/>
                    </a:lnTo>
                    <a:lnTo>
                      <a:pt x="704" y="440"/>
                    </a:lnTo>
                    <a:lnTo>
                      <a:pt x="702" y="448"/>
                    </a:lnTo>
                    <a:lnTo>
                      <a:pt x="694" y="448"/>
                    </a:lnTo>
                    <a:lnTo>
                      <a:pt x="686" y="440"/>
                    </a:lnTo>
                    <a:lnTo>
                      <a:pt x="680" y="428"/>
                    </a:lnTo>
                    <a:lnTo>
                      <a:pt x="672" y="422"/>
                    </a:lnTo>
                    <a:lnTo>
                      <a:pt x="664" y="416"/>
                    </a:lnTo>
                    <a:lnTo>
                      <a:pt x="662" y="404"/>
                    </a:lnTo>
                    <a:lnTo>
                      <a:pt x="662" y="392"/>
                    </a:lnTo>
                    <a:lnTo>
                      <a:pt x="664" y="382"/>
                    </a:lnTo>
                    <a:lnTo>
                      <a:pt x="656" y="374"/>
                    </a:lnTo>
                    <a:lnTo>
                      <a:pt x="650" y="366"/>
                    </a:lnTo>
                    <a:lnTo>
                      <a:pt x="640" y="362"/>
                    </a:lnTo>
                    <a:lnTo>
                      <a:pt x="634" y="364"/>
                    </a:lnTo>
                    <a:lnTo>
                      <a:pt x="626" y="372"/>
                    </a:lnTo>
                    <a:lnTo>
                      <a:pt x="618" y="362"/>
                    </a:lnTo>
                    <a:lnTo>
                      <a:pt x="606" y="360"/>
                    </a:lnTo>
                    <a:lnTo>
                      <a:pt x="592" y="358"/>
                    </a:lnTo>
                    <a:lnTo>
                      <a:pt x="582" y="354"/>
                    </a:lnTo>
                    <a:lnTo>
                      <a:pt x="566" y="354"/>
                    </a:lnTo>
                    <a:lnTo>
                      <a:pt x="552" y="356"/>
                    </a:lnTo>
                    <a:lnTo>
                      <a:pt x="542" y="358"/>
                    </a:lnTo>
                    <a:lnTo>
                      <a:pt x="548" y="364"/>
                    </a:lnTo>
                    <a:lnTo>
                      <a:pt x="554" y="368"/>
                    </a:lnTo>
                    <a:lnTo>
                      <a:pt x="560" y="374"/>
                    </a:lnTo>
                    <a:lnTo>
                      <a:pt x="552" y="376"/>
                    </a:lnTo>
                    <a:lnTo>
                      <a:pt x="544" y="376"/>
                    </a:lnTo>
                    <a:lnTo>
                      <a:pt x="534" y="378"/>
                    </a:lnTo>
                    <a:lnTo>
                      <a:pt x="526" y="372"/>
                    </a:lnTo>
                    <a:lnTo>
                      <a:pt x="516" y="368"/>
                    </a:lnTo>
                    <a:lnTo>
                      <a:pt x="512" y="370"/>
                    </a:lnTo>
                    <a:lnTo>
                      <a:pt x="508" y="372"/>
                    </a:lnTo>
                    <a:lnTo>
                      <a:pt x="498" y="366"/>
                    </a:lnTo>
                    <a:lnTo>
                      <a:pt x="488" y="366"/>
                    </a:lnTo>
                    <a:lnTo>
                      <a:pt x="484" y="372"/>
                    </a:lnTo>
                    <a:lnTo>
                      <a:pt x="476" y="374"/>
                    </a:lnTo>
                    <a:lnTo>
                      <a:pt x="470" y="370"/>
                    </a:lnTo>
                    <a:lnTo>
                      <a:pt x="466" y="378"/>
                    </a:lnTo>
                    <a:lnTo>
                      <a:pt x="460" y="384"/>
                    </a:lnTo>
                    <a:lnTo>
                      <a:pt x="454" y="388"/>
                    </a:lnTo>
                    <a:lnTo>
                      <a:pt x="442" y="388"/>
                    </a:lnTo>
                    <a:lnTo>
                      <a:pt x="438" y="394"/>
                    </a:lnTo>
                    <a:lnTo>
                      <a:pt x="432" y="400"/>
                    </a:lnTo>
                    <a:lnTo>
                      <a:pt x="428" y="408"/>
                    </a:lnTo>
                    <a:lnTo>
                      <a:pt x="430" y="420"/>
                    </a:lnTo>
                    <a:lnTo>
                      <a:pt x="434" y="432"/>
                    </a:lnTo>
                    <a:lnTo>
                      <a:pt x="422" y="430"/>
                    </a:lnTo>
                    <a:lnTo>
                      <a:pt x="406" y="424"/>
                    </a:lnTo>
                    <a:lnTo>
                      <a:pt x="398" y="412"/>
                    </a:lnTo>
                    <a:lnTo>
                      <a:pt x="390" y="400"/>
                    </a:lnTo>
                    <a:lnTo>
                      <a:pt x="380" y="388"/>
                    </a:lnTo>
                    <a:lnTo>
                      <a:pt x="374" y="374"/>
                    </a:lnTo>
                    <a:lnTo>
                      <a:pt x="360" y="368"/>
                    </a:lnTo>
                    <a:lnTo>
                      <a:pt x="352" y="364"/>
                    </a:lnTo>
                    <a:lnTo>
                      <a:pt x="344" y="368"/>
                    </a:lnTo>
                    <a:lnTo>
                      <a:pt x="342" y="378"/>
                    </a:lnTo>
                    <a:lnTo>
                      <a:pt x="330" y="380"/>
                    </a:lnTo>
                    <a:lnTo>
                      <a:pt x="314" y="370"/>
                    </a:lnTo>
                    <a:lnTo>
                      <a:pt x="312" y="354"/>
                    </a:lnTo>
                    <a:lnTo>
                      <a:pt x="302" y="346"/>
                    </a:lnTo>
                    <a:lnTo>
                      <a:pt x="282" y="330"/>
                    </a:lnTo>
                    <a:lnTo>
                      <a:pt x="262" y="334"/>
                    </a:lnTo>
                    <a:lnTo>
                      <a:pt x="254" y="340"/>
                    </a:lnTo>
                    <a:lnTo>
                      <a:pt x="208" y="340"/>
                    </a:lnTo>
                    <a:lnTo>
                      <a:pt x="192" y="334"/>
                    </a:lnTo>
                    <a:lnTo>
                      <a:pt x="166" y="322"/>
                    </a:lnTo>
                    <a:lnTo>
                      <a:pt x="148" y="316"/>
                    </a:lnTo>
                    <a:lnTo>
                      <a:pt x="116" y="318"/>
                    </a:lnTo>
                    <a:lnTo>
                      <a:pt x="112" y="306"/>
                    </a:lnTo>
                    <a:lnTo>
                      <a:pt x="104" y="298"/>
                    </a:lnTo>
                    <a:lnTo>
                      <a:pt x="98" y="294"/>
                    </a:lnTo>
                    <a:lnTo>
                      <a:pt x="84" y="290"/>
                    </a:lnTo>
                    <a:lnTo>
                      <a:pt x="74" y="282"/>
                    </a:lnTo>
                    <a:lnTo>
                      <a:pt x="60" y="286"/>
                    </a:lnTo>
                    <a:lnTo>
                      <a:pt x="58" y="272"/>
                    </a:lnTo>
                    <a:lnTo>
                      <a:pt x="48" y="258"/>
                    </a:lnTo>
                    <a:lnTo>
                      <a:pt x="38" y="248"/>
                    </a:lnTo>
                    <a:lnTo>
                      <a:pt x="42" y="242"/>
                    </a:lnTo>
                    <a:lnTo>
                      <a:pt x="36" y="238"/>
                    </a:lnTo>
                    <a:lnTo>
                      <a:pt x="32" y="228"/>
                    </a:lnTo>
                    <a:lnTo>
                      <a:pt x="38" y="218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0" y="198"/>
                    </a:lnTo>
                    <a:lnTo>
                      <a:pt x="10" y="186"/>
                    </a:lnTo>
                    <a:lnTo>
                      <a:pt x="2" y="178"/>
                    </a:lnTo>
                    <a:lnTo>
                      <a:pt x="2" y="170"/>
                    </a:lnTo>
                    <a:lnTo>
                      <a:pt x="6" y="148"/>
                    </a:lnTo>
                    <a:lnTo>
                      <a:pt x="2" y="122"/>
                    </a:lnTo>
                    <a:lnTo>
                      <a:pt x="6" y="11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  <p:grpSp>
          <p:nvGrpSpPr>
            <p:cNvPr id="65" name="Group 76"/>
            <p:cNvGrpSpPr>
              <a:grpSpLocks/>
            </p:cNvGrpSpPr>
            <p:nvPr/>
          </p:nvGrpSpPr>
          <p:grpSpPr bwMode="gray">
            <a:xfrm>
              <a:off x="4135030" y="3683823"/>
              <a:ext cx="594985" cy="568049"/>
              <a:chOff x="1238" y="2033"/>
              <a:chExt cx="442" cy="422"/>
            </a:xfrm>
            <a:grpFill/>
          </p:grpSpPr>
          <p:sp>
            <p:nvSpPr>
              <p:cNvPr id="66" name="Freeform 62"/>
              <p:cNvSpPr>
                <a:spLocks/>
              </p:cNvSpPr>
              <p:nvPr/>
            </p:nvSpPr>
            <p:spPr bwMode="gray">
              <a:xfrm>
                <a:off x="1238" y="2283"/>
                <a:ext cx="58" cy="64"/>
              </a:xfrm>
              <a:custGeom>
                <a:avLst/>
                <a:gdLst/>
                <a:ahLst/>
                <a:cxnLst>
                  <a:cxn ang="0">
                    <a:pos x="34" y="64"/>
                  </a:cxn>
                  <a:cxn ang="0">
                    <a:pos x="42" y="56"/>
                  </a:cxn>
                  <a:cxn ang="0">
                    <a:pos x="48" y="50"/>
                  </a:cxn>
                  <a:cxn ang="0">
                    <a:pos x="52" y="46"/>
                  </a:cxn>
                  <a:cxn ang="0">
                    <a:pos x="58" y="38"/>
                  </a:cxn>
                  <a:cxn ang="0">
                    <a:pos x="54" y="34"/>
                  </a:cxn>
                  <a:cxn ang="0">
                    <a:pos x="48" y="34"/>
                  </a:cxn>
                  <a:cxn ang="0">
                    <a:pos x="48" y="0"/>
                  </a:cxn>
                  <a:cxn ang="0">
                    <a:pos x="18" y="2"/>
                  </a:cxn>
                  <a:cxn ang="0">
                    <a:pos x="16" y="6"/>
                  </a:cxn>
                  <a:cxn ang="0">
                    <a:pos x="18" y="14"/>
                  </a:cxn>
                  <a:cxn ang="0">
                    <a:pos x="26" y="20"/>
                  </a:cxn>
                  <a:cxn ang="0">
                    <a:pos x="30" y="26"/>
                  </a:cxn>
                  <a:cxn ang="0">
                    <a:pos x="26" y="28"/>
                  </a:cxn>
                  <a:cxn ang="0">
                    <a:pos x="14" y="30"/>
                  </a:cxn>
                  <a:cxn ang="0">
                    <a:pos x="10" y="28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6" y="58"/>
                  </a:cxn>
                  <a:cxn ang="0">
                    <a:pos x="12" y="62"/>
                  </a:cxn>
                  <a:cxn ang="0">
                    <a:pos x="22" y="64"/>
                  </a:cxn>
                  <a:cxn ang="0">
                    <a:pos x="34" y="64"/>
                  </a:cxn>
                </a:cxnLst>
                <a:rect l="0" t="0" r="r" b="b"/>
                <a:pathLst>
                  <a:path w="58" h="64">
                    <a:moveTo>
                      <a:pt x="34" y="64"/>
                    </a:moveTo>
                    <a:lnTo>
                      <a:pt x="42" y="56"/>
                    </a:lnTo>
                    <a:lnTo>
                      <a:pt x="48" y="50"/>
                    </a:lnTo>
                    <a:lnTo>
                      <a:pt x="52" y="46"/>
                    </a:lnTo>
                    <a:lnTo>
                      <a:pt x="58" y="38"/>
                    </a:lnTo>
                    <a:lnTo>
                      <a:pt x="54" y="34"/>
                    </a:lnTo>
                    <a:lnTo>
                      <a:pt x="48" y="34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6" y="58"/>
                    </a:lnTo>
                    <a:lnTo>
                      <a:pt x="12" y="62"/>
                    </a:lnTo>
                    <a:lnTo>
                      <a:pt x="22" y="64"/>
                    </a:lnTo>
                    <a:lnTo>
                      <a:pt x="34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gray">
              <a:xfrm>
                <a:off x="1286" y="2273"/>
                <a:ext cx="12" cy="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10" y="12"/>
                  </a:cxn>
                  <a:cxn ang="0">
                    <a:pos x="10" y="26"/>
                  </a:cxn>
                  <a:cxn ang="0">
                    <a:pos x="10" y="34"/>
                  </a:cxn>
                  <a:cxn ang="0">
                    <a:pos x="6" y="38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6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44">
                    <a:moveTo>
                      <a:pt x="10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gray">
              <a:xfrm>
                <a:off x="1272" y="2337"/>
                <a:ext cx="34" cy="2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2" y="10"/>
                  </a:cxn>
                  <a:cxn ang="0">
                    <a:pos x="34" y="14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16" y="18"/>
                  </a:cxn>
                  <a:cxn ang="0">
                    <a:pos x="8" y="14"/>
                  </a:cxn>
                  <a:cxn ang="0">
                    <a:pos x="0" y="10"/>
                  </a:cxn>
                </a:cxnLst>
                <a:rect l="0" t="0" r="r" b="b"/>
                <a:pathLst>
                  <a:path w="34" h="22">
                    <a:moveTo>
                      <a:pt x="0" y="1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gray">
              <a:xfrm>
                <a:off x="1284" y="2315"/>
                <a:ext cx="96" cy="4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26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4" y="0"/>
                  </a:cxn>
                  <a:cxn ang="0">
                    <a:pos x="74" y="0"/>
                  </a:cxn>
                  <a:cxn ang="0">
                    <a:pos x="80" y="0"/>
                  </a:cxn>
                  <a:cxn ang="0">
                    <a:pos x="84" y="4"/>
                  </a:cxn>
                  <a:cxn ang="0">
                    <a:pos x="96" y="12"/>
                  </a:cxn>
                  <a:cxn ang="0">
                    <a:pos x="94" y="16"/>
                  </a:cxn>
                  <a:cxn ang="0">
                    <a:pos x="88" y="18"/>
                  </a:cxn>
                  <a:cxn ang="0">
                    <a:pos x="80" y="18"/>
                  </a:cxn>
                  <a:cxn ang="0">
                    <a:pos x="70" y="18"/>
                  </a:cxn>
                  <a:cxn ang="0">
                    <a:pos x="64" y="22"/>
                  </a:cxn>
                  <a:cxn ang="0">
                    <a:pos x="56" y="30"/>
                  </a:cxn>
                  <a:cxn ang="0">
                    <a:pos x="48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30" y="42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20" y="32"/>
                  </a:cxn>
                  <a:cxn ang="0">
                    <a:pos x="6" y="26"/>
                  </a:cxn>
                  <a:cxn ang="0">
                    <a:pos x="0" y="22"/>
                  </a:cxn>
                  <a:cxn ang="0">
                    <a:pos x="12" y="6"/>
                  </a:cxn>
                </a:cxnLst>
                <a:rect l="0" t="0" r="r" b="b"/>
                <a:pathLst>
                  <a:path w="96" h="48">
                    <a:moveTo>
                      <a:pt x="12" y="6"/>
                    </a:moveTo>
                    <a:lnTo>
                      <a:pt x="26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4"/>
                    </a:lnTo>
                    <a:lnTo>
                      <a:pt x="96" y="12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4" y="22"/>
                    </a:lnTo>
                    <a:lnTo>
                      <a:pt x="56" y="30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2"/>
                    </a:lnTo>
                    <a:lnTo>
                      <a:pt x="6" y="26"/>
                    </a:lnTo>
                    <a:lnTo>
                      <a:pt x="0" y="2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gray">
              <a:xfrm>
                <a:off x="1314" y="2331"/>
                <a:ext cx="64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44" y="62"/>
                  </a:cxn>
                  <a:cxn ang="0">
                    <a:pos x="26" y="60"/>
                  </a:cxn>
                  <a:cxn ang="0">
                    <a:pos x="14" y="50"/>
                  </a:cxn>
                  <a:cxn ang="0">
                    <a:pos x="6" y="42"/>
                  </a:cxn>
                  <a:cxn ang="0">
                    <a:pos x="0" y="32"/>
                  </a:cxn>
                  <a:cxn ang="0">
                    <a:pos x="10" y="26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34" y="6"/>
                  </a:cxn>
                  <a:cxn ang="0">
                    <a:pos x="40" y="2"/>
                  </a:cxn>
                  <a:cxn ang="0">
                    <a:pos x="50" y="2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64" y="6"/>
                  </a:cxn>
                  <a:cxn ang="0">
                    <a:pos x="62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6" y="52"/>
                  </a:cxn>
                  <a:cxn ang="0">
                    <a:pos x="54" y="66"/>
                  </a:cxn>
                </a:cxnLst>
                <a:rect l="0" t="0" r="r" b="b"/>
                <a:pathLst>
                  <a:path w="64" h="66">
                    <a:moveTo>
                      <a:pt x="54" y="66"/>
                    </a:moveTo>
                    <a:lnTo>
                      <a:pt x="44" y="62"/>
                    </a:lnTo>
                    <a:lnTo>
                      <a:pt x="26" y="60"/>
                    </a:lnTo>
                    <a:lnTo>
                      <a:pt x="14" y="50"/>
                    </a:lnTo>
                    <a:lnTo>
                      <a:pt x="6" y="42"/>
                    </a:lnTo>
                    <a:lnTo>
                      <a:pt x="0" y="32"/>
                    </a:lnTo>
                    <a:lnTo>
                      <a:pt x="10" y="26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34" y="6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62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gray">
              <a:xfrm>
                <a:off x="1338" y="2391"/>
                <a:ext cx="50" cy="44"/>
              </a:xfrm>
              <a:custGeom>
                <a:avLst/>
                <a:gdLst/>
                <a:ahLst/>
                <a:cxnLst>
                  <a:cxn ang="0">
                    <a:pos x="18" y="20"/>
                  </a:cxn>
                  <a:cxn ang="0">
                    <a:pos x="12" y="16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0"/>
                  </a:cxn>
                  <a:cxn ang="0">
                    <a:pos x="42" y="18"/>
                  </a:cxn>
                  <a:cxn ang="0">
                    <a:pos x="48" y="24"/>
                  </a:cxn>
                  <a:cxn ang="0">
                    <a:pos x="50" y="28"/>
                  </a:cxn>
                  <a:cxn ang="0">
                    <a:pos x="46" y="30"/>
                  </a:cxn>
                  <a:cxn ang="0">
                    <a:pos x="44" y="36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4" y="32"/>
                  </a:cxn>
                  <a:cxn ang="0">
                    <a:pos x="28" y="26"/>
                  </a:cxn>
                  <a:cxn ang="0">
                    <a:pos x="24" y="24"/>
                  </a:cxn>
                  <a:cxn ang="0">
                    <a:pos x="18" y="20"/>
                  </a:cxn>
                </a:cxnLst>
                <a:rect l="0" t="0" r="r" b="b"/>
                <a:pathLst>
                  <a:path w="50" h="44">
                    <a:moveTo>
                      <a:pt x="18" y="20"/>
                    </a:moveTo>
                    <a:lnTo>
                      <a:pt x="12" y="16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4" y="36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4" y="32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gray">
              <a:xfrm>
                <a:off x="1376" y="2417"/>
                <a:ext cx="102" cy="38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2" y="32"/>
                  </a:cxn>
                  <a:cxn ang="0">
                    <a:pos x="80" y="28"/>
                  </a:cxn>
                  <a:cxn ang="0">
                    <a:pos x="80" y="22"/>
                  </a:cxn>
                  <a:cxn ang="0">
                    <a:pos x="80" y="16"/>
                  </a:cxn>
                  <a:cxn ang="0">
                    <a:pos x="78" y="12"/>
                  </a:cxn>
                  <a:cxn ang="0">
                    <a:pos x="72" y="10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60" y="16"/>
                  </a:cxn>
                  <a:cxn ang="0">
                    <a:pos x="52" y="18"/>
                  </a:cxn>
                  <a:cxn ang="0">
                    <a:pos x="48" y="22"/>
                  </a:cxn>
                  <a:cxn ang="0">
                    <a:pos x="50" y="26"/>
                  </a:cxn>
                  <a:cxn ang="0">
                    <a:pos x="52" y="30"/>
                  </a:cxn>
                  <a:cxn ang="0">
                    <a:pos x="52" y="36"/>
                  </a:cxn>
                  <a:cxn ang="0">
                    <a:pos x="44" y="38"/>
                  </a:cxn>
                  <a:cxn ang="0">
                    <a:pos x="38" y="32"/>
                  </a:cxn>
                  <a:cxn ang="0">
                    <a:pos x="32" y="26"/>
                  </a:cxn>
                  <a:cxn ang="0">
                    <a:pos x="26" y="22"/>
                  </a:cxn>
                  <a:cxn ang="0">
                    <a:pos x="18" y="20"/>
                  </a:cxn>
                  <a:cxn ang="0">
                    <a:pos x="14" y="18"/>
                  </a:cxn>
                  <a:cxn ang="0">
                    <a:pos x="8" y="20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30" y="12"/>
                  </a:cxn>
                  <a:cxn ang="0">
                    <a:pos x="38" y="12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62" y="2"/>
                  </a:cxn>
                  <a:cxn ang="0">
                    <a:pos x="72" y="0"/>
                  </a:cxn>
                  <a:cxn ang="0">
                    <a:pos x="82" y="2"/>
                  </a:cxn>
                  <a:cxn ang="0">
                    <a:pos x="88" y="6"/>
                  </a:cxn>
                  <a:cxn ang="0">
                    <a:pos x="94" y="10"/>
                  </a:cxn>
                  <a:cxn ang="0">
                    <a:pos x="98" y="16"/>
                  </a:cxn>
                  <a:cxn ang="0">
                    <a:pos x="102" y="20"/>
                  </a:cxn>
                  <a:cxn ang="0">
                    <a:pos x="100" y="26"/>
                  </a:cxn>
                  <a:cxn ang="0">
                    <a:pos x="94" y="30"/>
                  </a:cxn>
                  <a:cxn ang="0">
                    <a:pos x="88" y="34"/>
                  </a:cxn>
                </a:cxnLst>
                <a:rect l="0" t="0" r="r" b="b"/>
                <a:pathLst>
                  <a:path w="102" h="38">
                    <a:moveTo>
                      <a:pt x="88" y="34"/>
                    </a:moveTo>
                    <a:lnTo>
                      <a:pt x="82" y="32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44" y="38"/>
                    </a:lnTo>
                    <a:lnTo>
                      <a:pt x="38" y="32"/>
                    </a:lnTo>
                    <a:lnTo>
                      <a:pt x="32" y="26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2" y="2"/>
                    </a:lnTo>
                    <a:lnTo>
                      <a:pt x="72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30"/>
                    </a:lnTo>
                    <a:lnTo>
                      <a:pt x="88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gray">
              <a:xfrm>
                <a:off x="1354" y="2195"/>
                <a:ext cx="166" cy="56"/>
              </a:xfrm>
              <a:custGeom>
                <a:avLst/>
                <a:gdLst/>
                <a:ahLst/>
                <a:cxnLst>
                  <a:cxn ang="0">
                    <a:pos x="148" y="56"/>
                  </a:cxn>
                  <a:cxn ang="0">
                    <a:pos x="140" y="52"/>
                  </a:cxn>
                  <a:cxn ang="0">
                    <a:pos x="130" y="52"/>
                  </a:cxn>
                  <a:cxn ang="0">
                    <a:pos x="124" y="56"/>
                  </a:cxn>
                  <a:cxn ang="0">
                    <a:pos x="116" y="54"/>
                  </a:cxn>
                  <a:cxn ang="0">
                    <a:pos x="118" y="46"/>
                  </a:cxn>
                  <a:cxn ang="0">
                    <a:pos x="116" y="40"/>
                  </a:cxn>
                  <a:cxn ang="0">
                    <a:pos x="104" y="40"/>
                  </a:cxn>
                  <a:cxn ang="0">
                    <a:pos x="100" y="32"/>
                  </a:cxn>
                  <a:cxn ang="0">
                    <a:pos x="94" y="30"/>
                  </a:cxn>
                  <a:cxn ang="0">
                    <a:pos x="80" y="26"/>
                  </a:cxn>
                  <a:cxn ang="0">
                    <a:pos x="76" y="22"/>
                  </a:cxn>
                  <a:cxn ang="0">
                    <a:pos x="62" y="18"/>
                  </a:cxn>
                  <a:cxn ang="0">
                    <a:pos x="48" y="16"/>
                  </a:cxn>
                  <a:cxn ang="0">
                    <a:pos x="44" y="12"/>
                  </a:cxn>
                  <a:cxn ang="0">
                    <a:pos x="34" y="10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10" y="6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58" y="0"/>
                  </a:cxn>
                  <a:cxn ang="0">
                    <a:pos x="74" y="4"/>
                  </a:cxn>
                  <a:cxn ang="0">
                    <a:pos x="88" y="10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16" y="24"/>
                  </a:cxn>
                  <a:cxn ang="0">
                    <a:pos x="130" y="30"/>
                  </a:cxn>
                  <a:cxn ang="0">
                    <a:pos x="142" y="34"/>
                  </a:cxn>
                  <a:cxn ang="0">
                    <a:pos x="154" y="40"/>
                  </a:cxn>
                  <a:cxn ang="0">
                    <a:pos x="166" y="46"/>
                  </a:cxn>
                  <a:cxn ang="0">
                    <a:pos x="160" y="50"/>
                  </a:cxn>
                  <a:cxn ang="0">
                    <a:pos x="152" y="52"/>
                  </a:cxn>
                  <a:cxn ang="0">
                    <a:pos x="150" y="56"/>
                  </a:cxn>
                  <a:cxn ang="0">
                    <a:pos x="148" y="56"/>
                  </a:cxn>
                </a:cxnLst>
                <a:rect l="0" t="0" r="r" b="b"/>
                <a:pathLst>
                  <a:path w="166" h="56">
                    <a:moveTo>
                      <a:pt x="148" y="56"/>
                    </a:moveTo>
                    <a:lnTo>
                      <a:pt x="140" y="52"/>
                    </a:lnTo>
                    <a:lnTo>
                      <a:pt x="130" y="52"/>
                    </a:lnTo>
                    <a:lnTo>
                      <a:pt x="124" y="56"/>
                    </a:lnTo>
                    <a:lnTo>
                      <a:pt x="116" y="54"/>
                    </a:lnTo>
                    <a:lnTo>
                      <a:pt x="118" y="46"/>
                    </a:lnTo>
                    <a:lnTo>
                      <a:pt x="116" y="40"/>
                    </a:lnTo>
                    <a:lnTo>
                      <a:pt x="104" y="40"/>
                    </a:lnTo>
                    <a:lnTo>
                      <a:pt x="100" y="32"/>
                    </a:lnTo>
                    <a:lnTo>
                      <a:pt x="94" y="30"/>
                    </a:lnTo>
                    <a:lnTo>
                      <a:pt x="80" y="26"/>
                    </a:lnTo>
                    <a:lnTo>
                      <a:pt x="76" y="22"/>
                    </a:lnTo>
                    <a:lnTo>
                      <a:pt x="62" y="18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34" y="10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10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4" y="4"/>
                    </a:lnTo>
                    <a:lnTo>
                      <a:pt x="88" y="10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16" y="24"/>
                    </a:lnTo>
                    <a:lnTo>
                      <a:pt x="130" y="30"/>
                    </a:lnTo>
                    <a:lnTo>
                      <a:pt x="142" y="34"/>
                    </a:lnTo>
                    <a:lnTo>
                      <a:pt x="154" y="40"/>
                    </a:lnTo>
                    <a:lnTo>
                      <a:pt x="166" y="46"/>
                    </a:lnTo>
                    <a:lnTo>
                      <a:pt x="160" y="50"/>
                    </a:lnTo>
                    <a:lnTo>
                      <a:pt x="152" y="52"/>
                    </a:lnTo>
                    <a:lnTo>
                      <a:pt x="150" y="56"/>
                    </a:lnTo>
                    <a:lnTo>
                      <a:pt x="14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gray">
              <a:xfrm>
                <a:off x="1520" y="2247"/>
                <a:ext cx="44" cy="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30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24"/>
                  </a:cxn>
                  <a:cxn ang="0">
                    <a:pos x="36" y="20"/>
                  </a:cxn>
                  <a:cxn ang="0">
                    <a:pos x="42" y="18"/>
                  </a:cxn>
                  <a:cxn ang="0">
                    <a:pos x="44" y="14"/>
                  </a:cxn>
                  <a:cxn ang="0">
                    <a:pos x="42" y="4"/>
                  </a:cxn>
                  <a:cxn ang="0">
                    <a:pos x="32" y="2"/>
                  </a:cxn>
                  <a:cxn ang="0">
                    <a:pos x="24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8" y="14"/>
                  </a:cxn>
                  <a:cxn ang="0">
                    <a:pos x="28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28"/>
                  </a:cxn>
                </a:cxnLst>
                <a:rect l="0" t="0" r="r" b="b"/>
                <a:pathLst>
                  <a:path w="44" h="30">
                    <a:moveTo>
                      <a:pt x="0" y="28"/>
                    </a:moveTo>
                    <a:lnTo>
                      <a:pt x="16" y="30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42" y="18"/>
                    </a:lnTo>
                    <a:lnTo>
                      <a:pt x="44" y="14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gray">
              <a:xfrm>
                <a:off x="1458" y="2269"/>
                <a:ext cx="32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24" y="14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12"/>
                  </a:cxn>
                  <a:cxn ang="0">
                    <a:pos x="6" y="8"/>
                  </a:cxn>
                  <a:cxn ang="0">
                    <a:pos x="0" y="6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gray">
              <a:xfrm>
                <a:off x="1556" y="2251"/>
                <a:ext cx="58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24" y="2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6" y="10"/>
                  </a:cxn>
                  <a:cxn ang="0">
                    <a:pos x="56" y="16"/>
                  </a:cxn>
                  <a:cxn ang="0">
                    <a:pos x="58" y="20"/>
                  </a:cxn>
                  <a:cxn ang="0">
                    <a:pos x="54" y="24"/>
                  </a:cxn>
                  <a:cxn ang="0">
                    <a:pos x="44" y="22"/>
                  </a:cxn>
                  <a:cxn ang="0">
                    <a:pos x="38" y="22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2" y="34"/>
                  </a:cxn>
                  <a:cxn ang="0">
                    <a:pos x="8" y="36"/>
                  </a:cxn>
                  <a:cxn ang="0">
                    <a:pos x="4" y="30"/>
                  </a:cxn>
                  <a:cxn ang="0">
                    <a:pos x="4" y="26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6" y="0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6" y="10"/>
                    </a:lnTo>
                    <a:lnTo>
                      <a:pt x="56" y="16"/>
                    </a:lnTo>
                    <a:lnTo>
                      <a:pt x="58" y="20"/>
                    </a:lnTo>
                    <a:lnTo>
                      <a:pt x="54" y="24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34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gray">
              <a:xfrm>
                <a:off x="1632" y="2271"/>
                <a:ext cx="26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26" y="4"/>
                  </a:cxn>
                  <a:cxn ang="0">
                    <a:pos x="22" y="0"/>
                  </a:cxn>
                  <a:cxn ang="0">
                    <a:pos x="18" y="0"/>
                  </a:cxn>
                </a:cxnLst>
                <a:rect l="0" t="0" r="r" b="b"/>
                <a:pathLst>
                  <a:path w="26" h="10">
                    <a:moveTo>
                      <a:pt x="18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gray">
              <a:xfrm>
                <a:off x="1456" y="2161"/>
                <a:ext cx="12" cy="1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" y="12"/>
                  </a:cxn>
                  <a:cxn ang="0">
                    <a:pos x="10" y="16"/>
                  </a:cxn>
                  <a:cxn ang="0">
                    <a:pos x="12" y="10"/>
                  </a:cxn>
                  <a:cxn ang="0">
                    <a:pos x="8" y="4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gray">
              <a:xfrm>
                <a:off x="1668" y="2033"/>
                <a:ext cx="12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2" y="8"/>
                  </a:cxn>
                  <a:cxn ang="0">
                    <a:pos x="6" y="0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25" name="Group 95"/>
          <p:cNvGrpSpPr>
            <a:grpSpLocks/>
          </p:cNvGrpSpPr>
          <p:nvPr userDrawn="1"/>
        </p:nvGrpSpPr>
        <p:grpSpPr bwMode="gray">
          <a:xfrm>
            <a:off x="3201581" y="4036336"/>
            <a:ext cx="940937" cy="1666510"/>
            <a:chOff x="1410" y="2371"/>
            <a:chExt cx="736" cy="1184"/>
          </a:xfrm>
          <a:solidFill>
            <a:schemeClr val="accent3"/>
          </a:solidFill>
        </p:grpSpPr>
        <p:sp>
          <p:nvSpPr>
            <p:cNvPr id="126" name="Freeform 125"/>
            <p:cNvSpPr>
              <a:spLocks/>
            </p:cNvSpPr>
            <p:nvPr/>
          </p:nvSpPr>
          <p:spPr bwMode="gray">
            <a:xfrm>
              <a:off x="1450" y="2371"/>
              <a:ext cx="186" cy="266"/>
            </a:xfrm>
            <a:custGeom>
              <a:avLst/>
              <a:gdLst/>
              <a:ahLst/>
              <a:cxnLst>
                <a:cxn ang="0">
                  <a:pos x="30" y="72"/>
                </a:cxn>
                <a:cxn ang="0">
                  <a:pos x="34" y="58"/>
                </a:cxn>
                <a:cxn ang="0">
                  <a:pos x="50" y="42"/>
                </a:cxn>
                <a:cxn ang="0">
                  <a:pos x="54" y="28"/>
                </a:cxn>
                <a:cxn ang="0">
                  <a:pos x="74" y="20"/>
                </a:cxn>
                <a:cxn ang="0">
                  <a:pos x="88" y="16"/>
                </a:cxn>
                <a:cxn ang="0">
                  <a:pos x="104" y="6"/>
                </a:cxn>
                <a:cxn ang="0">
                  <a:pos x="116" y="0"/>
                </a:cxn>
                <a:cxn ang="0">
                  <a:pos x="118" y="10"/>
                </a:cxn>
                <a:cxn ang="0">
                  <a:pos x="106" y="18"/>
                </a:cxn>
                <a:cxn ang="0">
                  <a:pos x="92" y="34"/>
                </a:cxn>
                <a:cxn ang="0">
                  <a:pos x="92" y="54"/>
                </a:cxn>
                <a:cxn ang="0">
                  <a:pos x="100" y="64"/>
                </a:cxn>
                <a:cxn ang="0">
                  <a:pos x="102" y="82"/>
                </a:cxn>
                <a:cxn ang="0">
                  <a:pos x="136" y="84"/>
                </a:cxn>
                <a:cxn ang="0">
                  <a:pos x="176" y="96"/>
                </a:cxn>
                <a:cxn ang="0">
                  <a:pos x="176" y="110"/>
                </a:cxn>
                <a:cxn ang="0">
                  <a:pos x="176" y="128"/>
                </a:cxn>
                <a:cxn ang="0">
                  <a:pos x="178" y="136"/>
                </a:cxn>
                <a:cxn ang="0">
                  <a:pos x="180" y="150"/>
                </a:cxn>
                <a:cxn ang="0">
                  <a:pos x="184" y="162"/>
                </a:cxn>
                <a:cxn ang="0">
                  <a:pos x="178" y="168"/>
                </a:cxn>
                <a:cxn ang="0">
                  <a:pos x="168" y="170"/>
                </a:cxn>
                <a:cxn ang="0">
                  <a:pos x="140" y="172"/>
                </a:cxn>
                <a:cxn ang="0">
                  <a:pos x="138" y="176"/>
                </a:cxn>
                <a:cxn ang="0">
                  <a:pos x="146" y="180"/>
                </a:cxn>
                <a:cxn ang="0">
                  <a:pos x="152" y="188"/>
                </a:cxn>
                <a:cxn ang="0">
                  <a:pos x="142" y="186"/>
                </a:cxn>
                <a:cxn ang="0">
                  <a:pos x="140" y="200"/>
                </a:cxn>
                <a:cxn ang="0">
                  <a:pos x="148" y="220"/>
                </a:cxn>
                <a:cxn ang="0">
                  <a:pos x="144" y="252"/>
                </a:cxn>
                <a:cxn ang="0">
                  <a:pos x="132" y="262"/>
                </a:cxn>
                <a:cxn ang="0">
                  <a:pos x="136" y="246"/>
                </a:cxn>
                <a:cxn ang="0">
                  <a:pos x="132" y="234"/>
                </a:cxn>
                <a:cxn ang="0">
                  <a:pos x="86" y="224"/>
                </a:cxn>
                <a:cxn ang="0">
                  <a:pos x="64" y="200"/>
                </a:cxn>
                <a:cxn ang="0">
                  <a:pos x="38" y="192"/>
                </a:cxn>
                <a:cxn ang="0">
                  <a:pos x="16" y="186"/>
                </a:cxn>
                <a:cxn ang="0">
                  <a:pos x="4" y="168"/>
                </a:cxn>
                <a:cxn ang="0">
                  <a:pos x="12" y="158"/>
                </a:cxn>
                <a:cxn ang="0">
                  <a:pos x="24" y="138"/>
                </a:cxn>
                <a:cxn ang="0">
                  <a:pos x="24" y="110"/>
                </a:cxn>
                <a:cxn ang="0">
                  <a:pos x="20" y="90"/>
                </a:cxn>
                <a:cxn ang="0">
                  <a:pos x="26" y="72"/>
                </a:cxn>
              </a:cxnLst>
              <a:rect l="0" t="0" r="r" b="b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gray">
            <a:xfrm>
              <a:off x="1418" y="2547"/>
              <a:ext cx="88" cy="100"/>
            </a:xfrm>
            <a:custGeom>
              <a:avLst/>
              <a:gdLst/>
              <a:ahLst/>
              <a:cxnLst>
                <a:cxn ang="0">
                  <a:pos x="26" y="100"/>
                </a:cxn>
                <a:cxn ang="0">
                  <a:pos x="20" y="94"/>
                </a:cxn>
                <a:cxn ang="0">
                  <a:pos x="8" y="88"/>
                </a:cxn>
                <a:cxn ang="0">
                  <a:pos x="8" y="76"/>
                </a:cxn>
                <a:cxn ang="0">
                  <a:pos x="14" y="72"/>
                </a:cxn>
                <a:cxn ang="0">
                  <a:pos x="18" y="64"/>
                </a:cxn>
                <a:cxn ang="0">
                  <a:pos x="18" y="58"/>
                </a:cxn>
                <a:cxn ang="0">
                  <a:pos x="14" y="58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6" y="26"/>
                </a:cxn>
                <a:cxn ang="0">
                  <a:pos x="10" y="18"/>
                </a:cxn>
                <a:cxn ang="0">
                  <a:pos x="14" y="12"/>
                </a:cxn>
                <a:cxn ang="0">
                  <a:pos x="22" y="6"/>
                </a:cxn>
                <a:cxn ang="0">
                  <a:pos x="32" y="0"/>
                </a:cxn>
                <a:cxn ang="0">
                  <a:pos x="58" y="16"/>
                </a:cxn>
                <a:cxn ang="0">
                  <a:pos x="70" y="16"/>
                </a:cxn>
                <a:cxn ang="0">
                  <a:pos x="88" y="22"/>
                </a:cxn>
                <a:cxn ang="0">
                  <a:pos x="86" y="30"/>
                </a:cxn>
                <a:cxn ang="0">
                  <a:pos x="86" y="40"/>
                </a:cxn>
                <a:cxn ang="0">
                  <a:pos x="82" y="48"/>
                </a:cxn>
                <a:cxn ang="0">
                  <a:pos x="76" y="56"/>
                </a:cxn>
                <a:cxn ang="0">
                  <a:pos x="68" y="62"/>
                </a:cxn>
                <a:cxn ang="0">
                  <a:pos x="52" y="68"/>
                </a:cxn>
                <a:cxn ang="0">
                  <a:pos x="46" y="74"/>
                </a:cxn>
                <a:cxn ang="0">
                  <a:pos x="40" y="82"/>
                </a:cxn>
                <a:cxn ang="0">
                  <a:pos x="36" y="92"/>
                </a:cxn>
                <a:cxn ang="0">
                  <a:pos x="26" y="100"/>
                </a:cxn>
              </a:cxnLst>
              <a:rect l="0" t="0" r="r" b="b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gray">
            <a:xfrm>
              <a:off x="1716" y="2395"/>
              <a:ext cx="20" cy="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0" y="14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2" y="0"/>
                </a:cxn>
              </a:cxnLst>
              <a:rect l="0" t="0" r="r" b="b"/>
              <a:pathLst>
                <a:path w="20" h="16">
                  <a:moveTo>
                    <a:pt x="12" y="0"/>
                  </a:moveTo>
                  <a:lnTo>
                    <a:pt x="20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gray">
            <a:xfrm>
              <a:off x="1540" y="2373"/>
              <a:ext cx="210" cy="184"/>
            </a:xfrm>
            <a:custGeom>
              <a:avLst/>
              <a:gdLst/>
              <a:ahLst/>
              <a:cxnLst>
                <a:cxn ang="0">
                  <a:pos x="46" y="8"/>
                </a:cxn>
                <a:cxn ang="0">
                  <a:pos x="50" y="0"/>
                </a:cxn>
                <a:cxn ang="0">
                  <a:pos x="52" y="12"/>
                </a:cxn>
                <a:cxn ang="0">
                  <a:pos x="70" y="16"/>
                </a:cxn>
                <a:cxn ang="0">
                  <a:pos x="80" y="24"/>
                </a:cxn>
                <a:cxn ang="0">
                  <a:pos x="108" y="28"/>
                </a:cxn>
                <a:cxn ang="0">
                  <a:pos x="138" y="32"/>
                </a:cxn>
                <a:cxn ang="0">
                  <a:pos x="156" y="26"/>
                </a:cxn>
                <a:cxn ang="0">
                  <a:pos x="174" y="28"/>
                </a:cxn>
                <a:cxn ang="0">
                  <a:pos x="162" y="32"/>
                </a:cxn>
                <a:cxn ang="0">
                  <a:pos x="176" y="40"/>
                </a:cxn>
                <a:cxn ang="0">
                  <a:pos x="192" y="46"/>
                </a:cxn>
                <a:cxn ang="0">
                  <a:pos x="188" y="56"/>
                </a:cxn>
                <a:cxn ang="0">
                  <a:pos x="196" y="60"/>
                </a:cxn>
                <a:cxn ang="0">
                  <a:pos x="210" y="62"/>
                </a:cxn>
                <a:cxn ang="0">
                  <a:pos x="200" y="76"/>
                </a:cxn>
                <a:cxn ang="0">
                  <a:pos x="192" y="90"/>
                </a:cxn>
                <a:cxn ang="0">
                  <a:pos x="190" y="104"/>
                </a:cxn>
                <a:cxn ang="0">
                  <a:pos x="196" y="116"/>
                </a:cxn>
                <a:cxn ang="0">
                  <a:pos x="180" y="130"/>
                </a:cxn>
                <a:cxn ang="0">
                  <a:pos x="164" y="136"/>
                </a:cxn>
                <a:cxn ang="0">
                  <a:pos x="148" y="134"/>
                </a:cxn>
                <a:cxn ang="0">
                  <a:pos x="134" y="132"/>
                </a:cxn>
                <a:cxn ang="0">
                  <a:pos x="142" y="148"/>
                </a:cxn>
                <a:cxn ang="0">
                  <a:pos x="154" y="156"/>
                </a:cxn>
                <a:cxn ang="0">
                  <a:pos x="152" y="166"/>
                </a:cxn>
                <a:cxn ang="0">
                  <a:pos x="140" y="168"/>
                </a:cxn>
                <a:cxn ang="0">
                  <a:pos x="116" y="184"/>
                </a:cxn>
                <a:cxn ang="0">
                  <a:pos x="98" y="174"/>
                </a:cxn>
                <a:cxn ang="0">
                  <a:pos x="94" y="160"/>
                </a:cxn>
                <a:cxn ang="0">
                  <a:pos x="90" y="136"/>
                </a:cxn>
                <a:cxn ang="0">
                  <a:pos x="86" y="108"/>
                </a:cxn>
                <a:cxn ang="0">
                  <a:pos x="86" y="94"/>
                </a:cxn>
                <a:cxn ang="0">
                  <a:pos x="46" y="82"/>
                </a:cxn>
                <a:cxn ang="0">
                  <a:pos x="12" y="80"/>
                </a:cxn>
                <a:cxn ang="0">
                  <a:pos x="0" y="46"/>
                </a:cxn>
                <a:cxn ang="0">
                  <a:pos x="8" y="22"/>
                </a:cxn>
                <a:cxn ang="0">
                  <a:pos x="22" y="16"/>
                </a:cxn>
                <a:cxn ang="0">
                  <a:pos x="22" y="30"/>
                </a:cxn>
                <a:cxn ang="0">
                  <a:pos x="18" y="46"/>
                </a:cxn>
                <a:cxn ang="0">
                  <a:pos x="30" y="48"/>
                </a:cxn>
                <a:cxn ang="0">
                  <a:pos x="30" y="32"/>
                </a:cxn>
                <a:cxn ang="0">
                  <a:pos x="32" y="20"/>
                </a:cxn>
                <a:cxn ang="0">
                  <a:pos x="44" y="14"/>
                </a:cxn>
              </a:cxnLst>
              <a:rect l="0" t="0" r="r" b="b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gray">
            <a:xfrm>
              <a:off x="1728" y="2435"/>
              <a:ext cx="70" cy="114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50" y="24"/>
                </a:cxn>
                <a:cxn ang="0">
                  <a:pos x="58" y="30"/>
                </a:cxn>
                <a:cxn ang="0">
                  <a:pos x="66" y="40"/>
                </a:cxn>
                <a:cxn ang="0">
                  <a:pos x="64" y="48"/>
                </a:cxn>
                <a:cxn ang="0">
                  <a:pos x="60" y="54"/>
                </a:cxn>
                <a:cxn ang="0">
                  <a:pos x="54" y="62"/>
                </a:cxn>
                <a:cxn ang="0">
                  <a:pos x="52" y="72"/>
                </a:cxn>
                <a:cxn ang="0">
                  <a:pos x="56" y="76"/>
                </a:cxn>
                <a:cxn ang="0">
                  <a:pos x="60" y="82"/>
                </a:cxn>
                <a:cxn ang="0">
                  <a:pos x="64" y="86"/>
                </a:cxn>
                <a:cxn ang="0">
                  <a:pos x="66" y="90"/>
                </a:cxn>
                <a:cxn ang="0">
                  <a:pos x="70" y="100"/>
                </a:cxn>
                <a:cxn ang="0">
                  <a:pos x="66" y="104"/>
                </a:cxn>
                <a:cxn ang="0">
                  <a:pos x="58" y="108"/>
                </a:cxn>
                <a:cxn ang="0">
                  <a:pos x="52" y="112"/>
                </a:cxn>
                <a:cxn ang="0">
                  <a:pos x="42" y="114"/>
                </a:cxn>
                <a:cxn ang="0">
                  <a:pos x="34" y="114"/>
                </a:cxn>
                <a:cxn ang="0">
                  <a:pos x="26" y="106"/>
                </a:cxn>
                <a:cxn ang="0">
                  <a:pos x="20" y="98"/>
                </a:cxn>
                <a:cxn ang="0">
                  <a:pos x="20" y="90"/>
                </a:cxn>
                <a:cxn ang="0">
                  <a:pos x="20" y="78"/>
                </a:cxn>
                <a:cxn ang="0">
                  <a:pos x="26" y="72"/>
                </a:cxn>
                <a:cxn ang="0">
                  <a:pos x="22" y="62"/>
                </a:cxn>
                <a:cxn ang="0">
                  <a:pos x="18" y="50"/>
                </a:cxn>
                <a:cxn ang="0">
                  <a:pos x="6" y="50"/>
                </a:cxn>
                <a:cxn ang="0">
                  <a:pos x="2" y="42"/>
                </a:cxn>
                <a:cxn ang="0">
                  <a:pos x="0" y="34"/>
                </a:cxn>
                <a:cxn ang="0">
                  <a:pos x="4" y="28"/>
                </a:cxn>
                <a:cxn ang="0">
                  <a:pos x="14" y="22"/>
                </a:cxn>
                <a:cxn ang="0">
                  <a:pos x="12" y="14"/>
                </a:cxn>
                <a:cxn ang="0">
                  <a:pos x="16" y="8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42" y="12"/>
                </a:cxn>
                <a:cxn ang="0">
                  <a:pos x="44" y="16"/>
                </a:cxn>
                <a:cxn ang="0">
                  <a:pos x="44" y="22"/>
                </a:cxn>
                <a:cxn ang="0">
                  <a:pos x="42" y="30"/>
                </a:cxn>
              </a:cxnLst>
              <a:rect l="0" t="0" r="r" b="b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gray">
            <a:xfrm>
              <a:off x="1834" y="2477"/>
              <a:ext cx="48" cy="6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28" y="6"/>
                </a:cxn>
                <a:cxn ang="0">
                  <a:pos x="38" y="12"/>
                </a:cxn>
                <a:cxn ang="0">
                  <a:pos x="44" y="20"/>
                </a:cxn>
                <a:cxn ang="0">
                  <a:pos x="48" y="26"/>
                </a:cxn>
                <a:cxn ang="0">
                  <a:pos x="42" y="34"/>
                </a:cxn>
                <a:cxn ang="0">
                  <a:pos x="36" y="46"/>
                </a:cxn>
                <a:cxn ang="0">
                  <a:pos x="30" y="60"/>
                </a:cxn>
                <a:cxn ang="0">
                  <a:pos x="24" y="56"/>
                </a:cxn>
                <a:cxn ang="0">
                  <a:pos x="14" y="54"/>
                </a:cxn>
                <a:cxn ang="0">
                  <a:pos x="8" y="58"/>
                </a:cxn>
                <a:cxn ang="0">
                  <a:pos x="2" y="58"/>
                </a:cxn>
                <a:cxn ang="0">
                  <a:pos x="2" y="50"/>
                </a:cxn>
                <a:cxn ang="0">
                  <a:pos x="6" y="36"/>
                </a:cxn>
                <a:cxn ang="0">
                  <a:pos x="10" y="28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0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gray">
            <a:xfrm>
              <a:off x="1780" y="2475"/>
              <a:ext cx="64" cy="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54" y="14"/>
                </a:cxn>
                <a:cxn ang="0">
                  <a:pos x="54" y="20"/>
                </a:cxn>
                <a:cxn ang="0">
                  <a:pos x="58" y="26"/>
                </a:cxn>
                <a:cxn ang="0">
                  <a:pos x="64" y="30"/>
                </a:cxn>
                <a:cxn ang="0">
                  <a:pos x="56" y="52"/>
                </a:cxn>
                <a:cxn ang="0">
                  <a:pos x="56" y="60"/>
                </a:cxn>
                <a:cxn ang="0">
                  <a:pos x="50" y="58"/>
                </a:cxn>
                <a:cxn ang="0">
                  <a:pos x="42" y="56"/>
                </a:cxn>
                <a:cxn ang="0">
                  <a:pos x="36" y="54"/>
                </a:cxn>
                <a:cxn ang="0">
                  <a:pos x="32" y="54"/>
                </a:cxn>
                <a:cxn ang="0">
                  <a:pos x="32" y="60"/>
                </a:cxn>
                <a:cxn ang="0">
                  <a:pos x="30" y="64"/>
                </a:cxn>
                <a:cxn ang="0">
                  <a:pos x="28" y="64"/>
                </a:cxn>
                <a:cxn ang="0">
                  <a:pos x="22" y="64"/>
                </a:cxn>
                <a:cxn ang="0">
                  <a:pos x="18" y="60"/>
                </a:cxn>
                <a:cxn ang="0">
                  <a:pos x="12" y="46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4" y="0"/>
                </a:cxn>
              </a:cxnLst>
              <a:rect l="0" t="0" r="r" b="b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gray">
            <a:xfrm>
              <a:off x="1410" y="2569"/>
              <a:ext cx="198" cy="292"/>
            </a:xfrm>
            <a:custGeom>
              <a:avLst/>
              <a:gdLst/>
              <a:ahLst/>
              <a:cxnLst>
                <a:cxn ang="0">
                  <a:pos x="6" y="60"/>
                </a:cxn>
                <a:cxn ang="0">
                  <a:pos x="16" y="54"/>
                </a:cxn>
                <a:cxn ang="0">
                  <a:pos x="24" y="68"/>
                </a:cxn>
                <a:cxn ang="0">
                  <a:pos x="44" y="70"/>
                </a:cxn>
                <a:cxn ang="0">
                  <a:pos x="54" y="52"/>
                </a:cxn>
                <a:cxn ang="0">
                  <a:pos x="72" y="40"/>
                </a:cxn>
                <a:cxn ang="0">
                  <a:pos x="84" y="34"/>
                </a:cxn>
                <a:cxn ang="0">
                  <a:pos x="94" y="18"/>
                </a:cxn>
                <a:cxn ang="0">
                  <a:pos x="104" y="2"/>
                </a:cxn>
                <a:cxn ang="0">
                  <a:pos x="114" y="14"/>
                </a:cxn>
                <a:cxn ang="0">
                  <a:pos x="126" y="26"/>
                </a:cxn>
                <a:cxn ang="0">
                  <a:pos x="172" y="36"/>
                </a:cxn>
                <a:cxn ang="0">
                  <a:pos x="176" y="48"/>
                </a:cxn>
                <a:cxn ang="0">
                  <a:pos x="172" y="64"/>
                </a:cxn>
                <a:cxn ang="0">
                  <a:pos x="172" y="68"/>
                </a:cxn>
                <a:cxn ang="0">
                  <a:pos x="142" y="76"/>
                </a:cxn>
                <a:cxn ang="0">
                  <a:pos x="130" y="98"/>
                </a:cxn>
                <a:cxn ang="0">
                  <a:pos x="116" y="116"/>
                </a:cxn>
                <a:cxn ang="0">
                  <a:pos x="124" y="138"/>
                </a:cxn>
                <a:cxn ang="0">
                  <a:pos x="144" y="158"/>
                </a:cxn>
                <a:cxn ang="0">
                  <a:pos x="162" y="156"/>
                </a:cxn>
                <a:cxn ang="0">
                  <a:pos x="172" y="154"/>
                </a:cxn>
                <a:cxn ang="0">
                  <a:pos x="170" y="172"/>
                </a:cxn>
                <a:cxn ang="0">
                  <a:pos x="188" y="174"/>
                </a:cxn>
                <a:cxn ang="0">
                  <a:pos x="198" y="208"/>
                </a:cxn>
                <a:cxn ang="0">
                  <a:pos x="196" y="228"/>
                </a:cxn>
                <a:cxn ang="0">
                  <a:pos x="190" y="240"/>
                </a:cxn>
                <a:cxn ang="0">
                  <a:pos x="192" y="256"/>
                </a:cxn>
                <a:cxn ang="0">
                  <a:pos x="194" y="268"/>
                </a:cxn>
                <a:cxn ang="0">
                  <a:pos x="184" y="282"/>
                </a:cxn>
                <a:cxn ang="0">
                  <a:pos x="174" y="292"/>
                </a:cxn>
                <a:cxn ang="0">
                  <a:pos x="140" y="268"/>
                </a:cxn>
                <a:cxn ang="0">
                  <a:pos x="100" y="248"/>
                </a:cxn>
                <a:cxn ang="0">
                  <a:pos x="76" y="222"/>
                </a:cxn>
                <a:cxn ang="0">
                  <a:pos x="72" y="198"/>
                </a:cxn>
                <a:cxn ang="0">
                  <a:pos x="56" y="172"/>
                </a:cxn>
                <a:cxn ang="0">
                  <a:pos x="36" y="132"/>
                </a:cxn>
                <a:cxn ang="0">
                  <a:pos x="16" y="102"/>
                </a:cxn>
                <a:cxn ang="0">
                  <a:pos x="6" y="84"/>
                </a:cxn>
                <a:cxn ang="0">
                  <a:pos x="2" y="68"/>
                </a:cxn>
              </a:cxnLst>
              <a:rect l="0" t="0" r="r" b="b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gray">
            <a:xfrm>
              <a:off x="1598" y="2725"/>
              <a:ext cx="188" cy="21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8" y="28"/>
                </a:cxn>
                <a:cxn ang="0">
                  <a:pos x="100" y="44"/>
                </a:cxn>
                <a:cxn ang="0">
                  <a:pos x="122" y="56"/>
                </a:cxn>
                <a:cxn ang="0">
                  <a:pos x="146" y="74"/>
                </a:cxn>
                <a:cxn ang="0">
                  <a:pos x="146" y="90"/>
                </a:cxn>
                <a:cxn ang="0">
                  <a:pos x="160" y="102"/>
                </a:cxn>
                <a:cxn ang="0">
                  <a:pos x="174" y="110"/>
                </a:cxn>
                <a:cxn ang="0">
                  <a:pos x="186" y="126"/>
                </a:cxn>
                <a:cxn ang="0">
                  <a:pos x="188" y="142"/>
                </a:cxn>
                <a:cxn ang="0">
                  <a:pos x="184" y="162"/>
                </a:cxn>
                <a:cxn ang="0">
                  <a:pos x="174" y="160"/>
                </a:cxn>
                <a:cxn ang="0">
                  <a:pos x="152" y="152"/>
                </a:cxn>
                <a:cxn ang="0">
                  <a:pos x="126" y="158"/>
                </a:cxn>
                <a:cxn ang="0">
                  <a:pos x="114" y="174"/>
                </a:cxn>
                <a:cxn ang="0">
                  <a:pos x="112" y="194"/>
                </a:cxn>
                <a:cxn ang="0">
                  <a:pos x="90" y="198"/>
                </a:cxn>
                <a:cxn ang="0">
                  <a:pos x="74" y="200"/>
                </a:cxn>
                <a:cxn ang="0">
                  <a:pos x="52" y="196"/>
                </a:cxn>
                <a:cxn ang="0">
                  <a:pos x="40" y="210"/>
                </a:cxn>
                <a:cxn ang="0">
                  <a:pos x="32" y="214"/>
                </a:cxn>
                <a:cxn ang="0">
                  <a:pos x="28" y="214"/>
                </a:cxn>
                <a:cxn ang="0">
                  <a:pos x="22" y="186"/>
                </a:cxn>
                <a:cxn ang="0">
                  <a:pos x="14" y="156"/>
                </a:cxn>
                <a:cxn ang="0">
                  <a:pos x="2" y="126"/>
                </a:cxn>
                <a:cxn ang="0">
                  <a:pos x="6" y="112"/>
                </a:cxn>
                <a:cxn ang="0">
                  <a:pos x="4" y="100"/>
                </a:cxn>
                <a:cxn ang="0">
                  <a:pos x="2" y="84"/>
                </a:cxn>
                <a:cxn ang="0">
                  <a:pos x="8" y="72"/>
                </a:cxn>
                <a:cxn ang="0">
                  <a:pos x="10" y="44"/>
                </a:cxn>
                <a:cxn ang="0">
                  <a:pos x="10" y="18"/>
                </a:cxn>
                <a:cxn ang="0">
                  <a:pos x="34" y="10"/>
                </a:cxn>
              </a:cxnLst>
              <a:rect l="0" t="0" r="r" b="b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gray">
            <a:xfrm>
              <a:off x="1706" y="2877"/>
              <a:ext cx="134" cy="140"/>
            </a:xfrm>
            <a:custGeom>
              <a:avLst/>
              <a:gdLst/>
              <a:ahLst/>
              <a:cxnLst>
                <a:cxn ang="0">
                  <a:pos x="108" y="136"/>
                </a:cxn>
                <a:cxn ang="0">
                  <a:pos x="94" y="140"/>
                </a:cxn>
                <a:cxn ang="0">
                  <a:pos x="72" y="140"/>
                </a:cxn>
                <a:cxn ang="0">
                  <a:pos x="66" y="132"/>
                </a:cxn>
                <a:cxn ang="0">
                  <a:pos x="72" y="118"/>
                </a:cxn>
                <a:cxn ang="0">
                  <a:pos x="80" y="106"/>
                </a:cxn>
                <a:cxn ang="0">
                  <a:pos x="74" y="98"/>
                </a:cxn>
                <a:cxn ang="0">
                  <a:pos x="54" y="90"/>
                </a:cxn>
                <a:cxn ang="0">
                  <a:pos x="38" y="78"/>
                </a:cxn>
                <a:cxn ang="0">
                  <a:pos x="30" y="78"/>
                </a:cxn>
                <a:cxn ang="0">
                  <a:pos x="20" y="72"/>
                </a:cxn>
                <a:cxn ang="0">
                  <a:pos x="8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4" y="42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2" y="8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66" y="8"/>
                </a:cxn>
                <a:cxn ang="0">
                  <a:pos x="72" y="14"/>
                </a:cxn>
                <a:cxn ang="0">
                  <a:pos x="76" y="22"/>
                </a:cxn>
                <a:cxn ang="0">
                  <a:pos x="76" y="34"/>
                </a:cxn>
                <a:cxn ang="0">
                  <a:pos x="76" y="50"/>
                </a:cxn>
                <a:cxn ang="0">
                  <a:pos x="86" y="50"/>
                </a:cxn>
                <a:cxn ang="0">
                  <a:pos x="94" y="48"/>
                </a:cxn>
                <a:cxn ang="0">
                  <a:pos x="104" y="50"/>
                </a:cxn>
                <a:cxn ang="0">
                  <a:pos x="110" y="54"/>
                </a:cxn>
                <a:cxn ang="0">
                  <a:pos x="108" y="64"/>
                </a:cxn>
                <a:cxn ang="0">
                  <a:pos x="112" y="74"/>
                </a:cxn>
                <a:cxn ang="0">
                  <a:pos x="120" y="82"/>
                </a:cxn>
                <a:cxn ang="0">
                  <a:pos x="128" y="80"/>
                </a:cxn>
                <a:cxn ang="0">
                  <a:pos x="134" y="82"/>
                </a:cxn>
                <a:cxn ang="0">
                  <a:pos x="132" y="90"/>
                </a:cxn>
                <a:cxn ang="0">
                  <a:pos x="128" y="100"/>
                </a:cxn>
                <a:cxn ang="0">
                  <a:pos x="128" y="114"/>
                </a:cxn>
                <a:cxn ang="0">
                  <a:pos x="126" y="120"/>
                </a:cxn>
                <a:cxn ang="0">
                  <a:pos x="122" y="128"/>
                </a:cxn>
                <a:cxn ang="0">
                  <a:pos x="112" y="134"/>
                </a:cxn>
                <a:cxn ang="0">
                  <a:pos x="108" y="136"/>
                </a:cxn>
              </a:cxnLst>
              <a:rect l="0" t="0" r="r" b="b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gray">
            <a:xfrm>
              <a:off x="1774" y="3057"/>
              <a:ext cx="84" cy="9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0" y="8"/>
                </a:cxn>
                <a:cxn ang="0">
                  <a:pos x="38" y="18"/>
                </a:cxn>
                <a:cxn ang="0">
                  <a:pos x="46" y="20"/>
                </a:cxn>
                <a:cxn ang="0">
                  <a:pos x="60" y="28"/>
                </a:cxn>
                <a:cxn ang="0">
                  <a:pos x="72" y="38"/>
                </a:cxn>
                <a:cxn ang="0">
                  <a:pos x="78" y="44"/>
                </a:cxn>
                <a:cxn ang="0">
                  <a:pos x="82" y="50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84" y="66"/>
                </a:cxn>
                <a:cxn ang="0">
                  <a:pos x="80" y="70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62" y="88"/>
                </a:cxn>
                <a:cxn ang="0">
                  <a:pos x="60" y="90"/>
                </a:cxn>
                <a:cxn ang="0">
                  <a:pos x="42" y="88"/>
                </a:cxn>
                <a:cxn ang="0">
                  <a:pos x="28" y="86"/>
                </a:cxn>
                <a:cxn ang="0">
                  <a:pos x="18" y="82"/>
                </a:cxn>
                <a:cxn ang="0">
                  <a:pos x="6" y="80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4" y="40"/>
                </a:cxn>
                <a:cxn ang="0">
                  <a:pos x="6" y="24"/>
                </a:cxn>
                <a:cxn ang="0">
                  <a:pos x="10" y="8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gray">
            <a:xfrm>
              <a:off x="1534" y="2921"/>
              <a:ext cx="316" cy="562"/>
            </a:xfrm>
            <a:custGeom>
              <a:avLst/>
              <a:gdLst/>
              <a:ahLst/>
              <a:cxnLst>
                <a:cxn ang="0">
                  <a:pos x="108" y="6"/>
                </a:cxn>
                <a:cxn ang="0">
                  <a:pos x="138" y="4"/>
                </a:cxn>
                <a:cxn ang="0">
                  <a:pos x="172" y="2"/>
                </a:cxn>
                <a:cxn ang="0">
                  <a:pos x="190" y="26"/>
                </a:cxn>
                <a:cxn ang="0">
                  <a:pos x="210" y="34"/>
                </a:cxn>
                <a:cxn ang="0">
                  <a:pos x="236" y="50"/>
                </a:cxn>
                <a:cxn ang="0">
                  <a:pos x="246" y="72"/>
                </a:cxn>
                <a:cxn ang="0">
                  <a:pos x="266" y="96"/>
                </a:cxn>
                <a:cxn ang="0">
                  <a:pos x="294" y="84"/>
                </a:cxn>
                <a:cxn ang="0">
                  <a:pos x="310" y="62"/>
                </a:cxn>
                <a:cxn ang="0">
                  <a:pos x="312" y="88"/>
                </a:cxn>
                <a:cxn ang="0">
                  <a:pos x="292" y="104"/>
                </a:cxn>
                <a:cxn ang="0">
                  <a:pos x="268" y="128"/>
                </a:cxn>
                <a:cxn ang="0">
                  <a:pos x="252" y="138"/>
                </a:cxn>
                <a:cxn ang="0">
                  <a:pos x="240" y="192"/>
                </a:cxn>
                <a:cxn ang="0">
                  <a:pos x="234" y="222"/>
                </a:cxn>
                <a:cxn ang="0">
                  <a:pos x="258" y="236"/>
                </a:cxn>
                <a:cxn ang="0">
                  <a:pos x="266" y="254"/>
                </a:cxn>
                <a:cxn ang="0">
                  <a:pos x="240" y="294"/>
                </a:cxn>
                <a:cxn ang="0">
                  <a:pos x="190" y="300"/>
                </a:cxn>
                <a:cxn ang="0">
                  <a:pos x="180" y="314"/>
                </a:cxn>
                <a:cxn ang="0">
                  <a:pos x="162" y="342"/>
                </a:cxn>
                <a:cxn ang="0">
                  <a:pos x="136" y="332"/>
                </a:cxn>
                <a:cxn ang="0">
                  <a:pos x="136" y="362"/>
                </a:cxn>
                <a:cxn ang="0">
                  <a:pos x="150" y="362"/>
                </a:cxn>
                <a:cxn ang="0">
                  <a:pos x="158" y="370"/>
                </a:cxn>
                <a:cxn ang="0">
                  <a:pos x="146" y="368"/>
                </a:cxn>
                <a:cxn ang="0">
                  <a:pos x="140" y="376"/>
                </a:cxn>
                <a:cxn ang="0">
                  <a:pos x="132" y="396"/>
                </a:cxn>
                <a:cxn ang="0">
                  <a:pos x="118" y="414"/>
                </a:cxn>
                <a:cxn ang="0">
                  <a:pos x="96" y="444"/>
                </a:cxn>
                <a:cxn ang="0">
                  <a:pos x="112" y="456"/>
                </a:cxn>
                <a:cxn ang="0">
                  <a:pos x="118" y="474"/>
                </a:cxn>
                <a:cxn ang="0">
                  <a:pos x="90" y="510"/>
                </a:cxn>
                <a:cxn ang="0">
                  <a:pos x="70" y="524"/>
                </a:cxn>
                <a:cxn ang="0">
                  <a:pos x="72" y="552"/>
                </a:cxn>
                <a:cxn ang="0">
                  <a:pos x="60" y="558"/>
                </a:cxn>
                <a:cxn ang="0">
                  <a:pos x="18" y="544"/>
                </a:cxn>
                <a:cxn ang="0">
                  <a:pos x="2" y="520"/>
                </a:cxn>
                <a:cxn ang="0">
                  <a:pos x="10" y="492"/>
                </a:cxn>
                <a:cxn ang="0">
                  <a:pos x="28" y="450"/>
                </a:cxn>
                <a:cxn ang="0">
                  <a:pos x="26" y="400"/>
                </a:cxn>
                <a:cxn ang="0">
                  <a:pos x="24" y="360"/>
                </a:cxn>
                <a:cxn ang="0">
                  <a:pos x="36" y="302"/>
                </a:cxn>
                <a:cxn ang="0">
                  <a:pos x="40" y="278"/>
                </a:cxn>
                <a:cxn ang="0">
                  <a:pos x="48" y="244"/>
                </a:cxn>
                <a:cxn ang="0">
                  <a:pos x="56" y="196"/>
                </a:cxn>
                <a:cxn ang="0">
                  <a:pos x="48" y="156"/>
                </a:cxn>
                <a:cxn ang="0">
                  <a:pos x="64" y="106"/>
                </a:cxn>
                <a:cxn ang="0">
                  <a:pos x="76" y="52"/>
                </a:cxn>
                <a:cxn ang="0">
                  <a:pos x="100" y="30"/>
                </a:cxn>
              </a:cxnLst>
              <a:rect l="0" t="0" r="r" b="b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gray">
            <a:xfrm>
              <a:off x="1500" y="2843"/>
              <a:ext cx="136" cy="672"/>
            </a:xfrm>
            <a:custGeom>
              <a:avLst/>
              <a:gdLst/>
              <a:ahLst/>
              <a:cxnLst>
                <a:cxn ang="0">
                  <a:pos x="96" y="2"/>
                </a:cxn>
                <a:cxn ang="0">
                  <a:pos x="112" y="38"/>
                </a:cxn>
                <a:cxn ang="0">
                  <a:pos x="124" y="82"/>
                </a:cxn>
                <a:cxn ang="0">
                  <a:pos x="134" y="108"/>
                </a:cxn>
                <a:cxn ang="0">
                  <a:pos x="110" y="130"/>
                </a:cxn>
                <a:cxn ang="0">
                  <a:pos x="90" y="198"/>
                </a:cxn>
                <a:cxn ang="0">
                  <a:pos x="82" y="250"/>
                </a:cxn>
                <a:cxn ang="0">
                  <a:pos x="84" y="302"/>
                </a:cxn>
                <a:cxn ang="0">
                  <a:pos x="74" y="354"/>
                </a:cxn>
                <a:cxn ang="0">
                  <a:pos x="60" y="426"/>
                </a:cxn>
                <a:cxn ang="0">
                  <a:pos x="60" y="458"/>
                </a:cxn>
                <a:cxn ang="0">
                  <a:pos x="62" y="502"/>
                </a:cxn>
                <a:cxn ang="0">
                  <a:pos x="52" y="558"/>
                </a:cxn>
                <a:cxn ang="0">
                  <a:pos x="34" y="588"/>
                </a:cxn>
                <a:cxn ang="0">
                  <a:pos x="52" y="606"/>
                </a:cxn>
                <a:cxn ang="0">
                  <a:pos x="68" y="636"/>
                </a:cxn>
                <a:cxn ang="0">
                  <a:pos x="88" y="648"/>
                </a:cxn>
                <a:cxn ang="0">
                  <a:pos x="74" y="666"/>
                </a:cxn>
                <a:cxn ang="0">
                  <a:pos x="58" y="668"/>
                </a:cxn>
                <a:cxn ang="0">
                  <a:pos x="70" y="652"/>
                </a:cxn>
                <a:cxn ang="0">
                  <a:pos x="52" y="662"/>
                </a:cxn>
                <a:cxn ang="0">
                  <a:pos x="46" y="648"/>
                </a:cxn>
                <a:cxn ang="0">
                  <a:pos x="38" y="646"/>
                </a:cxn>
                <a:cxn ang="0">
                  <a:pos x="42" y="632"/>
                </a:cxn>
                <a:cxn ang="0">
                  <a:pos x="26" y="630"/>
                </a:cxn>
                <a:cxn ang="0">
                  <a:pos x="20" y="606"/>
                </a:cxn>
                <a:cxn ang="0">
                  <a:pos x="16" y="590"/>
                </a:cxn>
                <a:cxn ang="0">
                  <a:pos x="8" y="558"/>
                </a:cxn>
                <a:cxn ang="0">
                  <a:pos x="18" y="568"/>
                </a:cxn>
                <a:cxn ang="0">
                  <a:pos x="28" y="556"/>
                </a:cxn>
                <a:cxn ang="0">
                  <a:pos x="28" y="548"/>
                </a:cxn>
                <a:cxn ang="0">
                  <a:pos x="18" y="536"/>
                </a:cxn>
                <a:cxn ang="0">
                  <a:pos x="16" y="530"/>
                </a:cxn>
                <a:cxn ang="0">
                  <a:pos x="10" y="514"/>
                </a:cxn>
                <a:cxn ang="0">
                  <a:pos x="24" y="506"/>
                </a:cxn>
                <a:cxn ang="0">
                  <a:pos x="42" y="494"/>
                </a:cxn>
                <a:cxn ang="0">
                  <a:pos x="44" y="462"/>
                </a:cxn>
                <a:cxn ang="0">
                  <a:pos x="46" y="440"/>
                </a:cxn>
                <a:cxn ang="0">
                  <a:pos x="36" y="428"/>
                </a:cxn>
                <a:cxn ang="0">
                  <a:pos x="32" y="456"/>
                </a:cxn>
                <a:cxn ang="0">
                  <a:pos x="22" y="450"/>
                </a:cxn>
                <a:cxn ang="0">
                  <a:pos x="28" y="426"/>
                </a:cxn>
                <a:cxn ang="0">
                  <a:pos x="32" y="394"/>
                </a:cxn>
                <a:cxn ang="0">
                  <a:pos x="34" y="366"/>
                </a:cxn>
                <a:cxn ang="0">
                  <a:pos x="38" y="346"/>
                </a:cxn>
                <a:cxn ang="0">
                  <a:pos x="52" y="308"/>
                </a:cxn>
                <a:cxn ang="0">
                  <a:pos x="64" y="270"/>
                </a:cxn>
                <a:cxn ang="0">
                  <a:pos x="70" y="214"/>
                </a:cxn>
                <a:cxn ang="0">
                  <a:pos x="70" y="194"/>
                </a:cxn>
                <a:cxn ang="0">
                  <a:pos x="82" y="98"/>
                </a:cxn>
                <a:cxn ang="0">
                  <a:pos x="84" y="18"/>
                </a:cxn>
              </a:cxnLst>
              <a:rect l="0" t="0" r="r" b="b"/>
              <a:pathLst>
                <a:path w="136" h="672">
                  <a:moveTo>
                    <a:pt x="84" y="18"/>
                  </a:moveTo>
                  <a:lnTo>
                    <a:pt x="90" y="16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102" y="12"/>
                  </a:lnTo>
                  <a:lnTo>
                    <a:pt x="112" y="38"/>
                  </a:lnTo>
                  <a:lnTo>
                    <a:pt x="112" y="56"/>
                  </a:lnTo>
                  <a:lnTo>
                    <a:pt x="120" y="68"/>
                  </a:lnTo>
                  <a:lnTo>
                    <a:pt x="124" y="82"/>
                  </a:lnTo>
                  <a:lnTo>
                    <a:pt x="126" y="96"/>
                  </a:lnTo>
                  <a:lnTo>
                    <a:pt x="136" y="96"/>
                  </a:lnTo>
                  <a:lnTo>
                    <a:pt x="134" y="108"/>
                  </a:lnTo>
                  <a:lnTo>
                    <a:pt x="124" y="120"/>
                  </a:lnTo>
                  <a:lnTo>
                    <a:pt x="116" y="124"/>
                  </a:lnTo>
                  <a:lnTo>
                    <a:pt x="110" y="130"/>
                  </a:lnTo>
                  <a:lnTo>
                    <a:pt x="114" y="160"/>
                  </a:lnTo>
                  <a:lnTo>
                    <a:pt x="96" y="186"/>
                  </a:lnTo>
                  <a:lnTo>
                    <a:pt x="90" y="198"/>
                  </a:lnTo>
                  <a:lnTo>
                    <a:pt x="86" y="222"/>
                  </a:lnTo>
                  <a:lnTo>
                    <a:pt x="82" y="234"/>
                  </a:lnTo>
                  <a:lnTo>
                    <a:pt x="82" y="250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4" y="302"/>
                  </a:lnTo>
                  <a:lnTo>
                    <a:pt x="82" y="322"/>
                  </a:lnTo>
                  <a:lnTo>
                    <a:pt x="72" y="332"/>
                  </a:lnTo>
                  <a:lnTo>
                    <a:pt x="74" y="354"/>
                  </a:lnTo>
                  <a:lnTo>
                    <a:pt x="74" y="370"/>
                  </a:lnTo>
                  <a:lnTo>
                    <a:pt x="62" y="396"/>
                  </a:lnTo>
                  <a:lnTo>
                    <a:pt x="60" y="426"/>
                  </a:lnTo>
                  <a:lnTo>
                    <a:pt x="58" y="438"/>
                  </a:lnTo>
                  <a:lnTo>
                    <a:pt x="56" y="454"/>
                  </a:lnTo>
                  <a:lnTo>
                    <a:pt x="60" y="458"/>
                  </a:lnTo>
                  <a:lnTo>
                    <a:pt x="60" y="478"/>
                  </a:lnTo>
                  <a:lnTo>
                    <a:pt x="64" y="490"/>
                  </a:lnTo>
                  <a:lnTo>
                    <a:pt x="62" y="502"/>
                  </a:lnTo>
                  <a:lnTo>
                    <a:pt x="62" y="528"/>
                  </a:lnTo>
                  <a:lnTo>
                    <a:pt x="54" y="540"/>
                  </a:lnTo>
                  <a:lnTo>
                    <a:pt x="52" y="558"/>
                  </a:lnTo>
                  <a:lnTo>
                    <a:pt x="44" y="570"/>
                  </a:lnTo>
                  <a:lnTo>
                    <a:pt x="36" y="578"/>
                  </a:lnTo>
                  <a:lnTo>
                    <a:pt x="34" y="588"/>
                  </a:lnTo>
                  <a:lnTo>
                    <a:pt x="36" y="596"/>
                  </a:lnTo>
                  <a:lnTo>
                    <a:pt x="40" y="604"/>
                  </a:lnTo>
                  <a:lnTo>
                    <a:pt x="52" y="606"/>
                  </a:lnTo>
                  <a:lnTo>
                    <a:pt x="52" y="622"/>
                  </a:lnTo>
                  <a:lnTo>
                    <a:pt x="58" y="634"/>
                  </a:lnTo>
                  <a:lnTo>
                    <a:pt x="68" y="636"/>
                  </a:lnTo>
                  <a:lnTo>
                    <a:pt x="94" y="636"/>
                  </a:lnTo>
                  <a:lnTo>
                    <a:pt x="96" y="644"/>
                  </a:lnTo>
                  <a:lnTo>
                    <a:pt x="88" y="648"/>
                  </a:lnTo>
                  <a:lnTo>
                    <a:pt x="80" y="650"/>
                  </a:lnTo>
                  <a:lnTo>
                    <a:pt x="74" y="656"/>
                  </a:lnTo>
                  <a:lnTo>
                    <a:pt x="74" y="666"/>
                  </a:lnTo>
                  <a:lnTo>
                    <a:pt x="72" y="672"/>
                  </a:lnTo>
                  <a:lnTo>
                    <a:pt x="64" y="672"/>
                  </a:lnTo>
                  <a:lnTo>
                    <a:pt x="58" y="668"/>
                  </a:lnTo>
                  <a:lnTo>
                    <a:pt x="60" y="664"/>
                  </a:lnTo>
                  <a:lnTo>
                    <a:pt x="66" y="660"/>
                  </a:lnTo>
                  <a:lnTo>
                    <a:pt x="70" y="652"/>
                  </a:lnTo>
                  <a:lnTo>
                    <a:pt x="64" y="648"/>
                  </a:lnTo>
                  <a:lnTo>
                    <a:pt x="56" y="654"/>
                  </a:lnTo>
                  <a:lnTo>
                    <a:pt x="52" y="662"/>
                  </a:lnTo>
                  <a:lnTo>
                    <a:pt x="44" y="660"/>
                  </a:lnTo>
                  <a:lnTo>
                    <a:pt x="38" y="654"/>
                  </a:lnTo>
                  <a:lnTo>
                    <a:pt x="46" y="648"/>
                  </a:lnTo>
                  <a:lnTo>
                    <a:pt x="48" y="644"/>
                  </a:lnTo>
                  <a:lnTo>
                    <a:pt x="46" y="640"/>
                  </a:lnTo>
                  <a:lnTo>
                    <a:pt x="38" y="646"/>
                  </a:lnTo>
                  <a:lnTo>
                    <a:pt x="28" y="646"/>
                  </a:lnTo>
                  <a:lnTo>
                    <a:pt x="30" y="638"/>
                  </a:lnTo>
                  <a:lnTo>
                    <a:pt x="42" y="632"/>
                  </a:lnTo>
                  <a:lnTo>
                    <a:pt x="42" y="628"/>
                  </a:lnTo>
                  <a:lnTo>
                    <a:pt x="34" y="630"/>
                  </a:lnTo>
                  <a:lnTo>
                    <a:pt x="26" y="630"/>
                  </a:lnTo>
                  <a:lnTo>
                    <a:pt x="28" y="622"/>
                  </a:lnTo>
                  <a:lnTo>
                    <a:pt x="22" y="618"/>
                  </a:lnTo>
                  <a:lnTo>
                    <a:pt x="20" y="606"/>
                  </a:lnTo>
                  <a:lnTo>
                    <a:pt x="20" y="602"/>
                  </a:lnTo>
                  <a:lnTo>
                    <a:pt x="20" y="594"/>
                  </a:lnTo>
                  <a:lnTo>
                    <a:pt x="16" y="590"/>
                  </a:lnTo>
                  <a:lnTo>
                    <a:pt x="10" y="582"/>
                  </a:lnTo>
                  <a:lnTo>
                    <a:pt x="6" y="574"/>
                  </a:lnTo>
                  <a:lnTo>
                    <a:pt x="8" y="558"/>
                  </a:lnTo>
                  <a:lnTo>
                    <a:pt x="14" y="558"/>
                  </a:lnTo>
                  <a:lnTo>
                    <a:pt x="16" y="560"/>
                  </a:lnTo>
                  <a:lnTo>
                    <a:pt x="18" y="568"/>
                  </a:lnTo>
                  <a:lnTo>
                    <a:pt x="24" y="566"/>
                  </a:lnTo>
                  <a:lnTo>
                    <a:pt x="24" y="556"/>
                  </a:lnTo>
                  <a:lnTo>
                    <a:pt x="28" y="556"/>
                  </a:lnTo>
                  <a:lnTo>
                    <a:pt x="32" y="554"/>
                  </a:lnTo>
                  <a:lnTo>
                    <a:pt x="32" y="546"/>
                  </a:lnTo>
                  <a:lnTo>
                    <a:pt x="28" y="548"/>
                  </a:lnTo>
                  <a:lnTo>
                    <a:pt x="20" y="550"/>
                  </a:lnTo>
                  <a:lnTo>
                    <a:pt x="18" y="544"/>
                  </a:lnTo>
                  <a:lnTo>
                    <a:pt x="18" y="536"/>
                  </a:lnTo>
                  <a:lnTo>
                    <a:pt x="24" y="534"/>
                  </a:lnTo>
                  <a:lnTo>
                    <a:pt x="24" y="530"/>
                  </a:lnTo>
                  <a:lnTo>
                    <a:pt x="16" y="530"/>
                  </a:lnTo>
                  <a:lnTo>
                    <a:pt x="0" y="530"/>
                  </a:lnTo>
                  <a:lnTo>
                    <a:pt x="6" y="522"/>
                  </a:lnTo>
                  <a:lnTo>
                    <a:pt x="10" y="514"/>
                  </a:lnTo>
                  <a:lnTo>
                    <a:pt x="16" y="506"/>
                  </a:lnTo>
                  <a:lnTo>
                    <a:pt x="22" y="502"/>
                  </a:lnTo>
                  <a:lnTo>
                    <a:pt x="24" y="506"/>
                  </a:lnTo>
                  <a:lnTo>
                    <a:pt x="28" y="518"/>
                  </a:lnTo>
                  <a:lnTo>
                    <a:pt x="36" y="508"/>
                  </a:lnTo>
                  <a:lnTo>
                    <a:pt x="42" y="494"/>
                  </a:lnTo>
                  <a:lnTo>
                    <a:pt x="40" y="484"/>
                  </a:lnTo>
                  <a:lnTo>
                    <a:pt x="38" y="472"/>
                  </a:lnTo>
                  <a:lnTo>
                    <a:pt x="44" y="462"/>
                  </a:lnTo>
                  <a:lnTo>
                    <a:pt x="42" y="452"/>
                  </a:lnTo>
                  <a:lnTo>
                    <a:pt x="44" y="446"/>
                  </a:lnTo>
                  <a:lnTo>
                    <a:pt x="46" y="440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6" y="428"/>
                  </a:lnTo>
                  <a:lnTo>
                    <a:pt x="34" y="438"/>
                  </a:lnTo>
                  <a:lnTo>
                    <a:pt x="32" y="444"/>
                  </a:lnTo>
                  <a:lnTo>
                    <a:pt x="32" y="456"/>
                  </a:lnTo>
                  <a:lnTo>
                    <a:pt x="28" y="462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2" y="438"/>
                  </a:lnTo>
                  <a:lnTo>
                    <a:pt x="26" y="430"/>
                  </a:lnTo>
                  <a:lnTo>
                    <a:pt x="28" y="426"/>
                  </a:lnTo>
                  <a:lnTo>
                    <a:pt x="28" y="416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40" y="386"/>
                  </a:lnTo>
                  <a:lnTo>
                    <a:pt x="36" y="376"/>
                  </a:lnTo>
                  <a:lnTo>
                    <a:pt x="34" y="366"/>
                  </a:lnTo>
                  <a:lnTo>
                    <a:pt x="34" y="358"/>
                  </a:lnTo>
                  <a:lnTo>
                    <a:pt x="32" y="346"/>
                  </a:lnTo>
                  <a:lnTo>
                    <a:pt x="38" y="346"/>
                  </a:lnTo>
                  <a:lnTo>
                    <a:pt x="42" y="332"/>
                  </a:lnTo>
                  <a:lnTo>
                    <a:pt x="48" y="320"/>
                  </a:lnTo>
                  <a:lnTo>
                    <a:pt x="52" y="308"/>
                  </a:lnTo>
                  <a:lnTo>
                    <a:pt x="58" y="292"/>
                  </a:lnTo>
                  <a:lnTo>
                    <a:pt x="60" y="278"/>
                  </a:lnTo>
                  <a:lnTo>
                    <a:pt x="64" y="270"/>
                  </a:lnTo>
                  <a:lnTo>
                    <a:pt x="62" y="232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0" y="206"/>
                  </a:lnTo>
                  <a:lnTo>
                    <a:pt x="66" y="200"/>
                  </a:lnTo>
                  <a:lnTo>
                    <a:pt x="70" y="194"/>
                  </a:lnTo>
                  <a:lnTo>
                    <a:pt x="74" y="174"/>
                  </a:lnTo>
                  <a:lnTo>
                    <a:pt x="80" y="144"/>
                  </a:lnTo>
                  <a:lnTo>
                    <a:pt x="82" y="98"/>
                  </a:lnTo>
                  <a:lnTo>
                    <a:pt x="88" y="52"/>
                  </a:lnTo>
                  <a:lnTo>
                    <a:pt x="86" y="28"/>
                  </a:lnTo>
                  <a:lnTo>
                    <a:pt x="84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gray">
            <a:xfrm>
              <a:off x="1612" y="3497"/>
              <a:ext cx="5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22" y="42"/>
                </a:cxn>
                <a:cxn ang="0">
                  <a:pos x="36" y="46"/>
                </a:cxn>
                <a:cxn ang="0">
                  <a:pos x="50" y="44"/>
                </a:cxn>
                <a:cxn ang="0">
                  <a:pos x="56" y="42"/>
                </a:cxn>
                <a:cxn ang="0">
                  <a:pos x="48" y="40"/>
                </a:cxn>
                <a:cxn ang="0">
                  <a:pos x="32" y="36"/>
                </a:cxn>
                <a:cxn ang="0">
                  <a:pos x="20" y="28"/>
                </a:cxn>
                <a:cxn ang="0">
                  <a:pos x="8" y="16"/>
                </a:cxn>
                <a:cxn ang="0">
                  <a:pos x="6" y="8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56" h="46">
                  <a:moveTo>
                    <a:pt x="0" y="0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22" y="42"/>
                  </a:lnTo>
                  <a:lnTo>
                    <a:pt x="36" y="46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48" y="40"/>
                  </a:lnTo>
                  <a:lnTo>
                    <a:pt x="32" y="36"/>
                  </a:lnTo>
                  <a:lnTo>
                    <a:pt x="20" y="28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gray">
            <a:xfrm>
              <a:off x="1570" y="3491"/>
              <a:ext cx="68" cy="64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0" y="40"/>
                </a:cxn>
                <a:cxn ang="0">
                  <a:pos x="6" y="38"/>
                </a:cxn>
                <a:cxn ang="0">
                  <a:pos x="10" y="38"/>
                </a:cxn>
                <a:cxn ang="0">
                  <a:pos x="20" y="38"/>
                </a:cxn>
                <a:cxn ang="0">
                  <a:pos x="26" y="40"/>
                </a:cxn>
                <a:cxn ang="0">
                  <a:pos x="30" y="38"/>
                </a:cxn>
                <a:cxn ang="0">
                  <a:pos x="22" y="32"/>
                </a:cxn>
                <a:cxn ang="0">
                  <a:pos x="16" y="28"/>
                </a:cxn>
                <a:cxn ang="0">
                  <a:pos x="18" y="22"/>
                </a:cxn>
                <a:cxn ang="0">
                  <a:pos x="22" y="22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0" y="16"/>
                </a:cxn>
                <a:cxn ang="0">
                  <a:pos x="14" y="18"/>
                </a:cxn>
                <a:cxn ang="0">
                  <a:pos x="12" y="12"/>
                </a:cxn>
                <a:cxn ang="0">
                  <a:pos x="14" y="8"/>
                </a:cxn>
                <a:cxn ang="0">
                  <a:pos x="20" y="6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2" y="6"/>
                </a:cxn>
                <a:cxn ang="0">
                  <a:pos x="42" y="48"/>
                </a:cxn>
                <a:cxn ang="0">
                  <a:pos x="64" y="48"/>
                </a:cxn>
                <a:cxn ang="0">
                  <a:pos x="68" y="52"/>
                </a:cxn>
                <a:cxn ang="0">
                  <a:pos x="68" y="56"/>
                </a:cxn>
                <a:cxn ang="0">
                  <a:pos x="60" y="58"/>
                </a:cxn>
                <a:cxn ang="0">
                  <a:pos x="52" y="58"/>
                </a:cxn>
                <a:cxn ang="0">
                  <a:pos x="44" y="60"/>
                </a:cxn>
                <a:cxn ang="0">
                  <a:pos x="42" y="64"/>
                </a:cxn>
                <a:cxn ang="0">
                  <a:pos x="34" y="62"/>
                </a:cxn>
                <a:cxn ang="0">
                  <a:pos x="24" y="60"/>
                </a:cxn>
                <a:cxn ang="0">
                  <a:pos x="20" y="56"/>
                </a:cxn>
                <a:cxn ang="0">
                  <a:pos x="20" y="50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2" y="52"/>
                </a:cxn>
                <a:cxn ang="0">
                  <a:pos x="2" y="46"/>
                </a:cxn>
              </a:cxnLst>
              <a:rect l="0" t="0" r="r" b="b"/>
              <a:pathLst>
                <a:path w="68" h="64">
                  <a:moveTo>
                    <a:pt x="2" y="46"/>
                  </a:moveTo>
                  <a:lnTo>
                    <a:pt x="0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20" y="38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2" y="58"/>
                  </a:lnTo>
                  <a:lnTo>
                    <a:pt x="44" y="60"/>
                  </a:lnTo>
                  <a:lnTo>
                    <a:pt x="42" y="64"/>
                  </a:lnTo>
                  <a:lnTo>
                    <a:pt x="34" y="62"/>
                  </a:lnTo>
                  <a:lnTo>
                    <a:pt x="24" y="60"/>
                  </a:lnTo>
                  <a:lnTo>
                    <a:pt x="20" y="5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2" y="52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gray">
            <a:xfrm>
              <a:off x="1738" y="3463"/>
              <a:ext cx="18" cy="1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4" y="8"/>
                </a:cxn>
                <a:cxn ang="0">
                  <a:pos x="6" y="4"/>
                </a:cxn>
              </a:cxnLst>
              <a:rect l="0" t="0" r="r" b="b"/>
              <a:pathLst>
                <a:path w="18" h="18">
                  <a:moveTo>
                    <a:pt x="6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gray">
            <a:xfrm>
              <a:off x="1754" y="3465"/>
              <a:ext cx="28" cy="2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28" y="6"/>
                </a:cxn>
                <a:cxn ang="0">
                  <a:pos x="22" y="8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8"/>
                </a:cxn>
              </a:cxnLst>
              <a:rect l="0" t="0" r="r" b="b"/>
              <a:pathLst>
                <a:path w="28" h="20">
                  <a:moveTo>
                    <a:pt x="6" y="8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gray">
            <a:xfrm>
              <a:off x="1526" y="2485"/>
              <a:ext cx="620" cy="638"/>
            </a:xfrm>
            <a:custGeom>
              <a:avLst/>
              <a:gdLst/>
              <a:ahLst/>
              <a:cxnLst>
                <a:cxn ang="0">
                  <a:pos x="366" y="36"/>
                </a:cxn>
                <a:cxn ang="0">
                  <a:pos x="378" y="70"/>
                </a:cxn>
                <a:cxn ang="0">
                  <a:pos x="362" y="100"/>
                </a:cxn>
                <a:cxn ang="0">
                  <a:pos x="388" y="78"/>
                </a:cxn>
                <a:cxn ang="0">
                  <a:pos x="402" y="98"/>
                </a:cxn>
                <a:cxn ang="0">
                  <a:pos x="404" y="108"/>
                </a:cxn>
                <a:cxn ang="0">
                  <a:pos x="420" y="92"/>
                </a:cxn>
                <a:cxn ang="0">
                  <a:pos x="472" y="114"/>
                </a:cxn>
                <a:cxn ang="0">
                  <a:pos x="476" y="126"/>
                </a:cxn>
                <a:cxn ang="0">
                  <a:pos x="516" y="130"/>
                </a:cxn>
                <a:cxn ang="0">
                  <a:pos x="572" y="152"/>
                </a:cxn>
                <a:cxn ang="0">
                  <a:pos x="614" y="174"/>
                </a:cxn>
                <a:cxn ang="0">
                  <a:pos x="600" y="246"/>
                </a:cxn>
                <a:cxn ang="0">
                  <a:pos x="570" y="286"/>
                </a:cxn>
                <a:cxn ang="0">
                  <a:pos x="556" y="322"/>
                </a:cxn>
                <a:cxn ang="0">
                  <a:pos x="544" y="392"/>
                </a:cxn>
                <a:cxn ang="0">
                  <a:pos x="512" y="446"/>
                </a:cxn>
                <a:cxn ang="0">
                  <a:pos x="454" y="468"/>
                </a:cxn>
                <a:cxn ang="0">
                  <a:pos x="408" y="494"/>
                </a:cxn>
                <a:cxn ang="0">
                  <a:pos x="398" y="550"/>
                </a:cxn>
                <a:cxn ang="0">
                  <a:pos x="374" y="588"/>
                </a:cxn>
                <a:cxn ang="0">
                  <a:pos x="352" y="606"/>
                </a:cxn>
                <a:cxn ang="0">
                  <a:pos x="370" y="584"/>
                </a:cxn>
                <a:cxn ang="0">
                  <a:pos x="352" y="596"/>
                </a:cxn>
                <a:cxn ang="0">
                  <a:pos x="342" y="622"/>
                </a:cxn>
                <a:cxn ang="0">
                  <a:pos x="330" y="622"/>
                </a:cxn>
                <a:cxn ang="0">
                  <a:pos x="286" y="590"/>
                </a:cxn>
                <a:cxn ang="0">
                  <a:pos x="300" y="540"/>
                </a:cxn>
                <a:cxn ang="0">
                  <a:pos x="322" y="502"/>
                </a:cxn>
                <a:cxn ang="0">
                  <a:pos x="314" y="474"/>
                </a:cxn>
                <a:cxn ang="0">
                  <a:pos x="290" y="446"/>
                </a:cxn>
                <a:cxn ang="0">
                  <a:pos x="256" y="414"/>
                </a:cxn>
                <a:cxn ang="0">
                  <a:pos x="260" y="376"/>
                </a:cxn>
                <a:cxn ang="0">
                  <a:pos x="220" y="342"/>
                </a:cxn>
                <a:cxn ang="0">
                  <a:pos x="214" y="302"/>
                </a:cxn>
                <a:cxn ang="0">
                  <a:pos x="162" y="282"/>
                </a:cxn>
                <a:cxn ang="0">
                  <a:pos x="116" y="244"/>
                </a:cxn>
                <a:cxn ang="0">
                  <a:pos x="60" y="256"/>
                </a:cxn>
                <a:cxn ang="0">
                  <a:pos x="48" y="238"/>
                </a:cxn>
                <a:cxn ang="0">
                  <a:pos x="8" y="222"/>
                </a:cxn>
                <a:cxn ang="0">
                  <a:pos x="26" y="160"/>
                </a:cxn>
                <a:cxn ang="0">
                  <a:pos x="70" y="120"/>
                </a:cxn>
                <a:cxn ang="0">
                  <a:pos x="66" y="72"/>
                </a:cxn>
                <a:cxn ang="0">
                  <a:pos x="92" y="56"/>
                </a:cxn>
                <a:cxn ang="0">
                  <a:pos x="130" y="72"/>
                </a:cxn>
                <a:cxn ang="0">
                  <a:pos x="168" y="44"/>
                </a:cxn>
                <a:cxn ang="0">
                  <a:pos x="154" y="18"/>
                </a:cxn>
                <a:cxn ang="0">
                  <a:pos x="194" y="18"/>
                </a:cxn>
                <a:cxn ang="0">
                  <a:pos x="228" y="22"/>
                </a:cxn>
                <a:cxn ang="0">
                  <a:pos x="244" y="64"/>
                </a:cxn>
                <a:cxn ang="0">
                  <a:pos x="276" y="54"/>
                </a:cxn>
                <a:cxn ang="0">
                  <a:pos x="290" y="44"/>
                </a:cxn>
                <a:cxn ang="0">
                  <a:pos x="332" y="48"/>
                </a:cxn>
              </a:cxnLst>
              <a:rect l="0" t="0" r="r" b="b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144" name="Group 499"/>
          <p:cNvGrpSpPr/>
          <p:nvPr userDrawn="1"/>
        </p:nvGrpSpPr>
        <p:grpSpPr bwMode="gray">
          <a:xfrm>
            <a:off x="4362410" y="2372643"/>
            <a:ext cx="1302739" cy="1128835"/>
            <a:chOff x="5588839" y="2547765"/>
            <a:chExt cx="1371697" cy="1079588"/>
          </a:xfrm>
          <a:solidFill>
            <a:schemeClr val="accent3"/>
          </a:solidFill>
        </p:grpSpPr>
        <p:sp>
          <p:nvSpPr>
            <p:cNvPr id="145" name="Freeform 10"/>
            <p:cNvSpPr>
              <a:spLocks/>
            </p:cNvSpPr>
            <p:nvPr/>
          </p:nvSpPr>
          <p:spPr bwMode="gray">
            <a:xfrm>
              <a:off x="5588839" y="2720068"/>
              <a:ext cx="223456" cy="110382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0" y="28"/>
                </a:cxn>
                <a:cxn ang="0">
                  <a:pos x="6" y="18"/>
                </a:cxn>
                <a:cxn ang="0">
                  <a:pos x="10" y="10"/>
                </a:cxn>
                <a:cxn ang="0">
                  <a:pos x="20" y="2"/>
                </a:cxn>
                <a:cxn ang="0">
                  <a:pos x="30" y="6"/>
                </a:cxn>
                <a:cxn ang="0">
                  <a:pos x="42" y="14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4" y="24"/>
                </a:cxn>
                <a:cxn ang="0">
                  <a:pos x="58" y="18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2" y="22"/>
                </a:cxn>
                <a:cxn ang="0">
                  <a:pos x="80" y="14"/>
                </a:cxn>
                <a:cxn ang="0">
                  <a:pos x="86" y="8"/>
                </a:cxn>
                <a:cxn ang="0">
                  <a:pos x="92" y="12"/>
                </a:cxn>
                <a:cxn ang="0">
                  <a:pos x="104" y="14"/>
                </a:cxn>
                <a:cxn ang="0">
                  <a:pos x="118" y="8"/>
                </a:cxn>
                <a:cxn ang="0">
                  <a:pos x="128" y="0"/>
                </a:cxn>
                <a:cxn ang="0">
                  <a:pos x="140" y="12"/>
                </a:cxn>
                <a:cxn ang="0">
                  <a:pos x="150" y="16"/>
                </a:cxn>
                <a:cxn ang="0">
                  <a:pos x="158" y="24"/>
                </a:cxn>
                <a:cxn ang="0">
                  <a:pos x="166" y="34"/>
                </a:cxn>
                <a:cxn ang="0">
                  <a:pos x="166" y="42"/>
                </a:cxn>
                <a:cxn ang="0">
                  <a:pos x="156" y="50"/>
                </a:cxn>
                <a:cxn ang="0">
                  <a:pos x="140" y="60"/>
                </a:cxn>
                <a:cxn ang="0">
                  <a:pos x="120" y="68"/>
                </a:cxn>
                <a:cxn ang="0">
                  <a:pos x="102" y="74"/>
                </a:cxn>
                <a:cxn ang="0">
                  <a:pos x="88" y="82"/>
                </a:cxn>
                <a:cxn ang="0">
                  <a:pos x="74" y="82"/>
                </a:cxn>
                <a:cxn ang="0">
                  <a:pos x="58" y="76"/>
                </a:cxn>
                <a:cxn ang="0">
                  <a:pos x="48" y="70"/>
                </a:cxn>
                <a:cxn ang="0">
                  <a:pos x="18" y="70"/>
                </a:cxn>
                <a:cxn ang="0">
                  <a:pos x="32" y="62"/>
                </a:cxn>
                <a:cxn ang="0">
                  <a:pos x="34" y="52"/>
                </a:cxn>
                <a:cxn ang="0">
                  <a:pos x="26" y="48"/>
                </a:cxn>
                <a:cxn ang="0">
                  <a:pos x="14" y="46"/>
                </a:cxn>
                <a:cxn ang="0">
                  <a:pos x="2" y="44"/>
                </a:cxn>
                <a:cxn ang="0">
                  <a:pos x="18" y="38"/>
                </a:cxn>
                <a:cxn ang="0">
                  <a:pos x="30" y="32"/>
                </a:cxn>
                <a:cxn ang="0">
                  <a:pos x="24" y="28"/>
                </a:cxn>
                <a:cxn ang="0">
                  <a:pos x="14" y="28"/>
                </a:cxn>
              </a:cxnLst>
              <a:rect l="0" t="0" r="r" b="b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gray">
            <a:xfrm>
              <a:off x="6548623" y="2588149"/>
              <a:ext cx="228840" cy="352683"/>
            </a:xfrm>
            <a:custGeom>
              <a:avLst/>
              <a:gdLst/>
              <a:ahLst/>
              <a:cxnLst>
                <a:cxn ang="0">
                  <a:pos x="106" y="250"/>
                </a:cxn>
                <a:cxn ang="0">
                  <a:pos x="88" y="250"/>
                </a:cxn>
                <a:cxn ang="0">
                  <a:pos x="64" y="258"/>
                </a:cxn>
                <a:cxn ang="0">
                  <a:pos x="40" y="262"/>
                </a:cxn>
                <a:cxn ang="0">
                  <a:pos x="10" y="246"/>
                </a:cxn>
                <a:cxn ang="0">
                  <a:pos x="12" y="226"/>
                </a:cxn>
                <a:cxn ang="0">
                  <a:pos x="6" y="204"/>
                </a:cxn>
                <a:cxn ang="0">
                  <a:pos x="10" y="188"/>
                </a:cxn>
                <a:cxn ang="0">
                  <a:pos x="22" y="182"/>
                </a:cxn>
                <a:cxn ang="0">
                  <a:pos x="28" y="170"/>
                </a:cxn>
                <a:cxn ang="0">
                  <a:pos x="64" y="142"/>
                </a:cxn>
                <a:cxn ang="0">
                  <a:pos x="72" y="140"/>
                </a:cxn>
                <a:cxn ang="0">
                  <a:pos x="70" y="124"/>
                </a:cxn>
                <a:cxn ang="0">
                  <a:pos x="54" y="116"/>
                </a:cxn>
                <a:cxn ang="0">
                  <a:pos x="44" y="102"/>
                </a:cxn>
                <a:cxn ang="0">
                  <a:pos x="50" y="86"/>
                </a:cxn>
                <a:cxn ang="0">
                  <a:pos x="42" y="82"/>
                </a:cxn>
                <a:cxn ang="0">
                  <a:pos x="44" y="62"/>
                </a:cxn>
                <a:cxn ang="0">
                  <a:pos x="34" y="48"/>
                </a:cxn>
                <a:cxn ang="0">
                  <a:pos x="20" y="48"/>
                </a:cxn>
                <a:cxn ang="0">
                  <a:pos x="0" y="30"/>
                </a:cxn>
                <a:cxn ang="0">
                  <a:pos x="10" y="22"/>
                </a:cxn>
                <a:cxn ang="0">
                  <a:pos x="24" y="38"/>
                </a:cxn>
                <a:cxn ang="0">
                  <a:pos x="66" y="42"/>
                </a:cxn>
                <a:cxn ang="0">
                  <a:pos x="76" y="32"/>
                </a:cxn>
                <a:cxn ang="0">
                  <a:pos x="84" y="12"/>
                </a:cxn>
                <a:cxn ang="0">
                  <a:pos x="104" y="0"/>
                </a:cxn>
                <a:cxn ang="0">
                  <a:pos x="126" y="8"/>
                </a:cxn>
                <a:cxn ang="0">
                  <a:pos x="136" y="22"/>
                </a:cxn>
                <a:cxn ang="0">
                  <a:pos x="126" y="32"/>
                </a:cxn>
                <a:cxn ang="0">
                  <a:pos x="122" y="54"/>
                </a:cxn>
                <a:cxn ang="0">
                  <a:pos x="146" y="68"/>
                </a:cxn>
                <a:cxn ang="0">
                  <a:pos x="130" y="84"/>
                </a:cxn>
                <a:cxn ang="0">
                  <a:pos x="140" y="102"/>
                </a:cxn>
                <a:cxn ang="0">
                  <a:pos x="146" y="118"/>
                </a:cxn>
                <a:cxn ang="0">
                  <a:pos x="138" y="138"/>
                </a:cxn>
                <a:cxn ang="0">
                  <a:pos x="148" y="148"/>
                </a:cxn>
                <a:cxn ang="0">
                  <a:pos x="156" y="162"/>
                </a:cxn>
                <a:cxn ang="0">
                  <a:pos x="146" y="172"/>
                </a:cxn>
                <a:cxn ang="0">
                  <a:pos x="170" y="190"/>
                </a:cxn>
                <a:cxn ang="0">
                  <a:pos x="162" y="204"/>
                </a:cxn>
                <a:cxn ang="0">
                  <a:pos x="136" y="228"/>
                </a:cxn>
                <a:cxn ang="0">
                  <a:pos x="106" y="250"/>
                </a:cxn>
              </a:cxnLst>
              <a:rect l="0" t="0" r="r" b="b"/>
              <a:pathLst>
                <a:path w="170" h="262">
                  <a:moveTo>
                    <a:pt x="106" y="250"/>
                  </a:moveTo>
                  <a:lnTo>
                    <a:pt x="88" y="250"/>
                  </a:lnTo>
                  <a:lnTo>
                    <a:pt x="64" y="258"/>
                  </a:lnTo>
                  <a:lnTo>
                    <a:pt x="40" y="262"/>
                  </a:lnTo>
                  <a:lnTo>
                    <a:pt x="10" y="246"/>
                  </a:lnTo>
                  <a:lnTo>
                    <a:pt x="12" y="226"/>
                  </a:lnTo>
                  <a:lnTo>
                    <a:pt x="6" y="204"/>
                  </a:lnTo>
                  <a:lnTo>
                    <a:pt x="10" y="188"/>
                  </a:lnTo>
                  <a:lnTo>
                    <a:pt x="22" y="182"/>
                  </a:lnTo>
                  <a:lnTo>
                    <a:pt x="28" y="170"/>
                  </a:lnTo>
                  <a:lnTo>
                    <a:pt x="64" y="142"/>
                  </a:lnTo>
                  <a:lnTo>
                    <a:pt x="72" y="140"/>
                  </a:lnTo>
                  <a:lnTo>
                    <a:pt x="70" y="124"/>
                  </a:lnTo>
                  <a:lnTo>
                    <a:pt x="54" y="116"/>
                  </a:lnTo>
                  <a:lnTo>
                    <a:pt x="44" y="102"/>
                  </a:lnTo>
                  <a:lnTo>
                    <a:pt x="50" y="86"/>
                  </a:lnTo>
                  <a:lnTo>
                    <a:pt x="42" y="82"/>
                  </a:lnTo>
                  <a:lnTo>
                    <a:pt x="44" y="62"/>
                  </a:lnTo>
                  <a:lnTo>
                    <a:pt x="34" y="48"/>
                  </a:lnTo>
                  <a:lnTo>
                    <a:pt x="20" y="48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4" y="38"/>
                  </a:lnTo>
                  <a:lnTo>
                    <a:pt x="66" y="42"/>
                  </a:lnTo>
                  <a:lnTo>
                    <a:pt x="76" y="32"/>
                  </a:lnTo>
                  <a:lnTo>
                    <a:pt x="84" y="12"/>
                  </a:lnTo>
                  <a:lnTo>
                    <a:pt x="104" y="0"/>
                  </a:lnTo>
                  <a:lnTo>
                    <a:pt x="126" y="8"/>
                  </a:lnTo>
                  <a:lnTo>
                    <a:pt x="136" y="22"/>
                  </a:lnTo>
                  <a:lnTo>
                    <a:pt x="126" y="32"/>
                  </a:lnTo>
                  <a:lnTo>
                    <a:pt x="122" y="54"/>
                  </a:lnTo>
                  <a:lnTo>
                    <a:pt x="146" y="68"/>
                  </a:lnTo>
                  <a:lnTo>
                    <a:pt x="130" y="84"/>
                  </a:lnTo>
                  <a:lnTo>
                    <a:pt x="140" y="102"/>
                  </a:lnTo>
                  <a:lnTo>
                    <a:pt x="146" y="118"/>
                  </a:lnTo>
                  <a:lnTo>
                    <a:pt x="138" y="138"/>
                  </a:lnTo>
                  <a:lnTo>
                    <a:pt x="148" y="148"/>
                  </a:lnTo>
                  <a:lnTo>
                    <a:pt x="156" y="162"/>
                  </a:lnTo>
                  <a:lnTo>
                    <a:pt x="146" y="172"/>
                  </a:lnTo>
                  <a:lnTo>
                    <a:pt x="170" y="190"/>
                  </a:lnTo>
                  <a:lnTo>
                    <a:pt x="162" y="204"/>
                  </a:lnTo>
                  <a:lnTo>
                    <a:pt x="136" y="228"/>
                  </a:lnTo>
                  <a:lnTo>
                    <a:pt x="106" y="25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gray">
            <a:xfrm>
              <a:off x="6339975" y="2628532"/>
              <a:ext cx="281339" cy="454988"/>
            </a:xfrm>
            <a:custGeom>
              <a:avLst/>
              <a:gdLst/>
              <a:ahLst/>
              <a:cxnLst>
                <a:cxn ang="0">
                  <a:pos x="167" y="10"/>
                </a:cxn>
                <a:cxn ang="0">
                  <a:pos x="189" y="18"/>
                </a:cxn>
                <a:cxn ang="0">
                  <a:pos x="199" y="40"/>
                </a:cxn>
                <a:cxn ang="0">
                  <a:pos x="205" y="56"/>
                </a:cxn>
                <a:cxn ang="0">
                  <a:pos x="209" y="86"/>
                </a:cxn>
                <a:cxn ang="0">
                  <a:pos x="181" y="90"/>
                </a:cxn>
                <a:cxn ang="0">
                  <a:pos x="161" y="114"/>
                </a:cxn>
                <a:cxn ang="0">
                  <a:pos x="153" y="138"/>
                </a:cxn>
                <a:cxn ang="0">
                  <a:pos x="121" y="152"/>
                </a:cxn>
                <a:cxn ang="0">
                  <a:pos x="103" y="178"/>
                </a:cxn>
                <a:cxn ang="0">
                  <a:pos x="101" y="216"/>
                </a:cxn>
                <a:cxn ang="0">
                  <a:pos x="125" y="236"/>
                </a:cxn>
                <a:cxn ang="0">
                  <a:pos x="111" y="256"/>
                </a:cxn>
                <a:cxn ang="0">
                  <a:pos x="91" y="278"/>
                </a:cxn>
                <a:cxn ang="0">
                  <a:pos x="87" y="304"/>
                </a:cxn>
                <a:cxn ang="0">
                  <a:pos x="69" y="322"/>
                </a:cxn>
                <a:cxn ang="0">
                  <a:pos x="51" y="336"/>
                </a:cxn>
                <a:cxn ang="0">
                  <a:pos x="33" y="324"/>
                </a:cxn>
                <a:cxn ang="0">
                  <a:pos x="29" y="308"/>
                </a:cxn>
                <a:cxn ang="0">
                  <a:pos x="11" y="274"/>
                </a:cxn>
                <a:cxn ang="0">
                  <a:pos x="17" y="252"/>
                </a:cxn>
                <a:cxn ang="0">
                  <a:pos x="25" y="228"/>
                </a:cxn>
                <a:cxn ang="0">
                  <a:pos x="17" y="208"/>
                </a:cxn>
                <a:cxn ang="0">
                  <a:pos x="29" y="194"/>
                </a:cxn>
                <a:cxn ang="0">
                  <a:pos x="17" y="168"/>
                </a:cxn>
                <a:cxn ang="0">
                  <a:pos x="33" y="134"/>
                </a:cxn>
                <a:cxn ang="0">
                  <a:pos x="53" y="124"/>
                </a:cxn>
                <a:cxn ang="0">
                  <a:pos x="57" y="94"/>
                </a:cxn>
                <a:cxn ang="0">
                  <a:pos x="73" y="76"/>
                </a:cxn>
                <a:cxn ang="0">
                  <a:pos x="87" y="54"/>
                </a:cxn>
                <a:cxn ang="0">
                  <a:pos x="99" y="26"/>
                </a:cxn>
                <a:cxn ang="0">
                  <a:pos x="117" y="12"/>
                </a:cxn>
                <a:cxn ang="0">
                  <a:pos x="131" y="18"/>
                </a:cxn>
                <a:cxn ang="0">
                  <a:pos x="145" y="2"/>
                </a:cxn>
              </a:cxnLst>
              <a:rect l="0" t="0" r="r" b="b"/>
              <a:pathLst>
                <a:path w="209" h="338">
                  <a:moveTo>
                    <a:pt x="155" y="0"/>
                  </a:moveTo>
                  <a:lnTo>
                    <a:pt x="167" y="10"/>
                  </a:lnTo>
                  <a:lnTo>
                    <a:pt x="175" y="18"/>
                  </a:lnTo>
                  <a:lnTo>
                    <a:pt x="189" y="18"/>
                  </a:lnTo>
                  <a:lnTo>
                    <a:pt x="199" y="32"/>
                  </a:lnTo>
                  <a:lnTo>
                    <a:pt x="199" y="40"/>
                  </a:lnTo>
                  <a:lnTo>
                    <a:pt x="197" y="52"/>
                  </a:lnTo>
                  <a:lnTo>
                    <a:pt x="205" y="56"/>
                  </a:lnTo>
                  <a:lnTo>
                    <a:pt x="199" y="72"/>
                  </a:lnTo>
                  <a:lnTo>
                    <a:pt x="209" y="86"/>
                  </a:lnTo>
                  <a:lnTo>
                    <a:pt x="191" y="88"/>
                  </a:lnTo>
                  <a:lnTo>
                    <a:pt x="181" y="90"/>
                  </a:lnTo>
                  <a:lnTo>
                    <a:pt x="167" y="100"/>
                  </a:lnTo>
                  <a:lnTo>
                    <a:pt x="161" y="114"/>
                  </a:lnTo>
                  <a:lnTo>
                    <a:pt x="165" y="124"/>
                  </a:lnTo>
                  <a:lnTo>
                    <a:pt x="153" y="138"/>
                  </a:lnTo>
                  <a:lnTo>
                    <a:pt x="137" y="150"/>
                  </a:lnTo>
                  <a:lnTo>
                    <a:pt x="121" y="152"/>
                  </a:lnTo>
                  <a:lnTo>
                    <a:pt x="111" y="166"/>
                  </a:lnTo>
                  <a:lnTo>
                    <a:pt x="103" y="178"/>
                  </a:lnTo>
                  <a:lnTo>
                    <a:pt x="99" y="194"/>
                  </a:lnTo>
                  <a:lnTo>
                    <a:pt x="101" y="216"/>
                  </a:lnTo>
                  <a:lnTo>
                    <a:pt x="115" y="222"/>
                  </a:lnTo>
                  <a:lnTo>
                    <a:pt x="125" y="236"/>
                  </a:lnTo>
                  <a:lnTo>
                    <a:pt x="123" y="248"/>
                  </a:lnTo>
                  <a:lnTo>
                    <a:pt x="111" y="256"/>
                  </a:lnTo>
                  <a:lnTo>
                    <a:pt x="93" y="266"/>
                  </a:lnTo>
                  <a:lnTo>
                    <a:pt x="91" y="278"/>
                  </a:lnTo>
                  <a:lnTo>
                    <a:pt x="91" y="292"/>
                  </a:lnTo>
                  <a:lnTo>
                    <a:pt x="87" y="304"/>
                  </a:lnTo>
                  <a:lnTo>
                    <a:pt x="81" y="316"/>
                  </a:lnTo>
                  <a:lnTo>
                    <a:pt x="69" y="322"/>
                  </a:lnTo>
                  <a:lnTo>
                    <a:pt x="55" y="324"/>
                  </a:lnTo>
                  <a:lnTo>
                    <a:pt x="51" y="336"/>
                  </a:lnTo>
                  <a:lnTo>
                    <a:pt x="37" y="338"/>
                  </a:lnTo>
                  <a:lnTo>
                    <a:pt x="33" y="324"/>
                  </a:lnTo>
                  <a:lnTo>
                    <a:pt x="29" y="316"/>
                  </a:lnTo>
                  <a:lnTo>
                    <a:pt x="29" y="308"/>
                  </a:lnTo>
                  <a:lnTo>
                    <a:pt x="17" y="290"/>
                  </a:lnTo>
                  <a:lnTo>
                    <a:pt x="11" y="274"/>
                  </a:lnTo>
                  <a:lnTo>
                    <a:pt x="0" y="254"/>
                  </a:lnTo>
                  <a:lnTo>
                    <a:pt x="17" y="252"/>
                  </a:lnTo>
                  <a:lnTo>
                    <a:pt x="17" y="236"/>
                  </a:lnTo>
                  <a:lnTo>
                    <a:pt x="25" y="228"/>
                  </a:lnTo>
                  <a:lnTo>
                    <a:pt x="29" y="216"/>
                  </a:lnTo>
                  <a:lnTo>
                    <a:pt x="17" y="208"/>
                  </a:lnTo>
                  <a:lnTo>
                    <a:pt x="31" y="206"/>
                  </a:lnTo>
                  <a:lnTo>
                    <a:pt x="29" y="194"/>
                  </a:lnTo>
                  <a:lnTo>
                    <a:pt x="17" y="188"/>
                  </a:lnTo>
                  <a:lnTo>
                    <a:pt x="17" y="168"/>
                  </a:lnTo>
                  <a:lnTo>
                    <a:pt x="17" y="138"/>
                  </a:lnTo>
                  <a:lnTo>
                    <a:pt x="33" y="134"/>
                  </a:lnTo>
                  <a:lnTo>
                    <a:pt x="49" y="128"/>
                  </a:lnTo>
                  <a:lnTo>
                    <a:pt x="53" y="124"/>
                  </a:lnTo>
                  <a:lnTo>
                    <a:pt x="47" y="110"/>
                  </a:lnTo>
                  <a:lnTo>
                    <a:pt x="57" y="94"/>
                  </a:lnTo>
                  <a:lnTo>
                    <a:pt x="59" y="80"/>
                  </a:lnTo>
                  <a:lnTo>
                    <a:pt x="73" y="76"/>
                  </a:lnTo>
                  <a:lnTo>
                    <a:pt x="75" y="64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99" y="26"/>
                  </a:lnTo>
                  <a:lnTo>
                    <a:pt x="117" y="24"/>
                  </a:lnTo>
                  <a:lnTo>
                    <a:pt x="117" y="12"/>
                  </a:lnTo>
                  <a:lnTo>
                    <a:pt x="131" y="10"/>
                  </a:lnTo>
                  <a:lnTo>
                    <a:pt x="131" y="18"/>
                  </a:lnTo>
                  <a:lnTo>
                    <a:pt x="145" y="18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gray">
            <a:xfrm>
              <a:off x="6210747" y="2547765"/>
              <a:ext cx="553255" cy="454988"/>
            </a:xfrm>
            <a:custGeom>
              <a:avLst/>
              <a:gdLst/>
              <a:ahLst/>
              <a:cxnLst>
                <a:cxn ang="0">
                  <a:pos x="92" y="310"/>
                </a:cxn>
                <a:cxn ang="0">
                  <a:pos x="82" y="312"/>
                </a:cxn>
                <a:cxn ang="0">
                  <a:pos x="62" y="328"/>
                </a:cxn>
                <a:cxn ang="0">
                  <a:pos x="24" y="334"/>
                </a:cxn>
                <a:cxn ang="0">
                  <a:pos x="10" y="316"/>
                </a:cxn>
                <a:cxn ang="0">
                  <a:pos x="16" y="302"/>
                </a:cxn>
                <a:cxn ang="0">
                  <a:pos x="4" y="296"/>
                </a:cxn>
                <a:cxn ang="0">
                  <a:pos x="8" y="280"/>
                </a:cxn>
                <a:cxn ang="0">
                  <a:pos x="0" y="250"/>
                </a:cxn>
                <a:cxn ang="0">
                  <a:pos x="26" y="230"/>
                </a:cxn>
                <a:cxn ang="0">
                  <a:pos x="56" y="220"/>
                </a:cxn>
                <a:cxn ang="0">
                  <a:pos x="70" y="208"/>
                </a:cxn>
                <a:cxn ang="0">
                  <a:pos x="98" y="202"/>
                </a:cxn>
                <a:cxn ang="0">
                  <a:pos x="84" y="204"/>
                </a:cxn>
                <a:cxn ang="0">
                  <a:pos x="92" y="184"/>
                </a:cxn>
                <a:cxn ang="0">
                  <a:pos x="113" y="164"/>
                </a:cxn>
                <a:cxn ang="0">
                  <a:pos x="137" y="134"/>
                </a:cxn>
                <a:cxn ang="0">
                  <a:pos x="157" y="106"/>
                </a:cxn>
                <a:cxn ang="0">
                  <a:pos x="175" y="86"/>
                </a:cxn>
                <a:cxn ang="0">
                  <a:pos x="185" y="72"/>
                </a:cxn>
                <a:cxn ang="0">
                  <a:pos x="163" y="78"/>
                </a:cxn>
                <a:cxn ang="0">
                  <a:pos x="165" y="62"/>
                </a:cxn>
                <a:cxn ang="0">
                  <a:pos x="183" y="64"/>
                </a:cxn>
                <a:cxn ang="0">
                  <a:pos x="203" y="60"/>
                </a:cxn>
                <a:cxn ang="0">
                  <a:pos x="199" y="44"/>
                </a:cxn>
                <a:cxn ang="0">
                  <a:pos x="225" y="30"/>
                </a:cxn>
                <a:cxn ang="0">
                  <a:pos x="243" y="40"/>
                </a:cxn>
                <a:cxn ang="0">
                  <a:pos x="267" y="38"/>
                </a:cxn>
                <a:cxn ang="0">
                  <a:pos x="285" y="24"/>
                </a:cxn>
                <a:cxn ang="0">
                  <a:pos x="291" y="36"/>
                </a:cxn>
                <a:cxn ang="0">
                  <a:pos x="309" y="16"/>
                </a:cxn>
                <a:cxn ang="0">
                  <a:pos x="337" y="4"/>
                </a:cxn>
                <a:cxn ang="0">
                  <a:pos x="319" y="32"/>
                </a:cxn>
                <a:cxn ang="0">
                  <a:pos x="343" y="22"/>
                </a:cxn>
                <a:cxn ang="0">
                  <a:pos x="373" y="6"/>
                </a:cxn>
                <a:cxn ang="0">
                  <a:pos x="387" y="10"/>
                </a:cxn>
                <a:cxn ang="0">
                  <a:pos x="401" y="32"/>
                </a:cxn>
                <a:cxn ang="0">
                  <a:pos x="397" y="44"/>
                </a:cxn>
                <a:cxn ang="0">
                  <a:pos x="387" y="52"/>
                </a:cxn>
                <a:cxn ang="0">
                  <a:pos x="355" y="30"/>
                </a:cxn>
                <a:cxn ang="0">
                  <a:pos x="333" y="44"/>
                </a:cxn>
                <a:cxn ang="0">
                  <a:pos x="317" y="72"/>
                </a:cxn>
                <a:cxn ang="0">
                  <a:pos x="275" y="68"/>
                </a:cxn>
                <a:cxn ang="0">
                  <a:pos x="261" y="52"/>
                </a:cxn>
                <a:cxn ang="0">
                  <a:pos x="241" y="62"/>
                </a:cxn>
                <a:cxn ang="0">
                  <a:pos x="227" y="78"/>
                </a:cxn>
                <a:cxn ang="0">
                  <a:pos x="213" y="72"/>
                </a:cxn>
                <a:cxn ang="0">
                  <a:pos x="195" y="86"/>
                </a:cxn>
                <a:cxn ang="0">
                  <a:pos x="183" y="114"/>
                </a:cxn>
                <a:cxn ang="0">
                  <a:pos x="169" y="136"/>
                </a:cxn>
                <a:cxn ang="0">
                  <a:pos x="153" y="154"/>
                </a:cxn>
                <a:cxn ang="0">
                  <a:pos x="149" y="184"/>
                </a:cxn>
                <a:cxn ang="0">
                  <a:pos x="113" y="198"/>
                </a:cxn>
                <a:cxn ang="0">
                  <a:pos x="125" y="254"/>
                </a:cxn>
                <a:cxn ang="0">
                  <a:pos x="113" y="268"/>
                </a:cxn>
                <a:cxn ang="0">
                  <a:pos x="121" y="288"/>
                </a:cxn>
                <a:cxn ang="0">
                  <a:pos x="113" y="312"/>
                </a:cxn>
              </a:cxnLst>
              <a:rect l="0" t="0" r="r" b="b"/>
              <a:pathLst>
                <a:path w="411" h="338">
                  <a:moveTo>
                    <a:pt x="96" y="314"/>
                  </a:moveTo>
                  <a:lnTo>
                    <a:pt x="92" y="310"/>
                  </a:lnTo>
                  <a:lnTo>
                    <a:pt x="88" y="300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62" y="328"/>
                  </a:lnTo>
                  <a:lnTo>
                    <a:pt x="42" y="338"/>
                  </a:lnTo>
                  <a:lnTo>
                    <a:pt x="24" y="334"/>
                  </a:lnTo>
                  <a:lnTo>
                    <a:pt x="12" y="324"/>
                  </a:lnTo>
                  <a:lnTo>
                    <a:pt x="10" y="316"/>
                  </a:lnTo>
                  <a:lnTo>
                    <a:pt x="18" y="306"/>
                  </a:lnTo>
                  <a:lnTo>
                    <a:pt x="16" y="302"/>
                  </a:lnTo>
                  <a:lnTo>
                    <a:pt x="6" y="304"/>
                  </a:lnTo>
                  <a:lnTo>
                    <a:pt x="4" y="296"/>
                  </a:lnTo>
                  <a:lnTo>
                    <a:pt x="18" y="286"/>
                  </a:lnTo>
                  <a:lnTo>
                    <a:pt x="8" y="280"/>
                  </a:lnTo>
                  <a:lnTo>
                    <a:pt x="4" y="272"/>
                  </a:lnTo>
                  <a:lnTo>
                    <a:pt x="0" y="250"/>
                  </a:lnTo>
                  <a:lnTo>
                    <a:pt x="4" y="240"/>
                  </a:lnTo>
                  <a:lnTo>
                    <a:pt x="26" y="230"/>
                  </a:lnTo>
                  <a:lnTo>
                    <a:pt x="42" y="226"/>
                  </a:lnTo>
                  <a:lnTo>
                    <a:pt x="56" y="220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84" y="210"/>
                  </a:lnTo>
                  <a:lnTo>
                    <a:pt x="98" y="202"/>
                  </a:lnTo>
                  <a:lnTo>
                    <a:pt x="94" y="194"/>
                  </a:lnTo>
                  <a:lnTo>
                    <a:pt x="84" y="204"/>
                  </a:lnTo>
                  <a:lnTo>
                    <a:pt x="74" y="202"/>
                  </a:lnTo>
                  <a:lnTo>
                    <a:pt x="92" y="184"/>
                  </a:lnTo>
                  <a:lnTo>
                    <a:pt x="103" y="178"/>
                  </a:lnTo>
                  <a:lnTo>
                    <a:pt x="113" y="164"/>
                  </a:lnTo>
                  <a:lnTo>
                    <a:pt x="127" y="140"/>
                  </a:lnTo>
                  <a:lnTo>
                    <a:pt x="137" y="134"/>
                  </a:lnTo>
                  <a:lnTo>
                    <a:pt x="137" y="122"/>
                  </a:lnTo>
                  <a:lnTo>
                    <a:pt x="157" y="106"/>
                  </a:lnTo>
                  <a:lnTo>
                    <a:pt x="167" y="100"/>
                  </a:lnTo>
                  <a:lnTo>
                    <a:pt x="175" y="86"/>
                  </a:lnTo>
                  <a:lnTo>
                    <a:pt x="183" y="86"/>
                  </a:lnTo>
                  <a:lnTo>
                    <a:pt x="185" y="72"/>
                  </a:lnTo>
                  <a:lnTo>
                    <a:pt x="175" y="78"/>
                  </a:lnTo>
                  <a:lnTo>
                    <a:pt x="163" y="78"/>
                  </a:lnTo>
                  <a:lnTo>
                    <a:pt x="161" y="72"/>
                  </a:lnTo>
                  <a:lnTo>
                    <a:pt x="165" y="62"/>
                  </a:lnTo>
                  <a:lnTo>
                    <a:pt x="175" y="56"/>
                  </a:lnTo>
                  <a:lnTo>
                    <a:pt x="183" y="64"/>
                  </a:lnTo>
                  <a:lnTo>
                    <a:pt x="201" y="68"/>
                  </a:lnTo>
                  <a:lnTo>
                    <a:pt x="203" y="60"/>
                  </a:lnTo>
                  <a:lnTo>
                    <a:pt x="193" y="54"/>
                  </a:lnTo>
                  <a:lnTo>
                    <a:pt x="199" y="44"/>
                  </a:lnTo>
                  <a:lnTo>
                    <a:pt x="217" y="48"/>
                  </a:lnTo>
                  <a:lnTo>
                    <a:pt x="225" y="30"/>
                  </a:lnTo>
                  <a:lnTo>
                    <a:pt x="237" y="30"/>
                  </a:lnTo>
                  <a:lnTo>
                    <a:pt x="243" y="40"/>
                  </a:lnTo>
                  <a:lnTo>
                    <a:pt x="257" y="32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85" y="24"/>
                  </a:lnTo>
                  <a:lnTo>
                    <a:pt x="285" y="34"/>
                  </a:lnTo>
                  <a:lnTo>
                    <a:pt x="291" y="36"/>
                  </a:lnTo>
                  <a:lnTo>
                    <a:pt x="295" y="16"/>
                  </a:lnTo>
                  <a:lnTo>
                    <a:pt x="309" y="16"/>
                  </a:lnTo>
                  <a:lnTo>
                    <a:pt x="329" y="0"/>
                  </a:lnTo>
                  <a:lnTo>
                    <a:pt x="337" y="4"/>
                  </a:lnTo>
                  <a:lnTo>
                    <a:pt x="319" y="22"/>
                  </a:lnTo>
                  <a:lnTo>
                    <a:pt x="319" y="32"/>
                  </a:lnTo>
                  <a:lnTo>
                    <a:pt x="343" y="10"/>
                  </a:lnTo>
                  <a:lnTo>
                    <a:pt x="343" y="22"/>
                  </a:lnTo>
                  <a:lnTo>
                    <a:pt x="359" y="4"/>
                  </a:lnTo>
                  <a:lnTo>
                    <a:pt x="373" y="6"/>
                  </a:lnTo>
                  <a:lnTo>
                    <a:pt x="369" y="20"/>
                  </a:lnTo>
                  <a:lnTo>
                    <a:pt x="387" y="10"/>
                  </a:lnTo>
                  <a:lnTo>
                    <a:pt x="411" y="20"/>
                  </a:lnTo>
                  <a:lnTo>
                    <a:pt x="401" y="32"/>
                  </a:lnTo>
                  <a:lnTo>
                    <a:pt x="381" y="30"/>
                  </a:lnTo>
                  <a:lnTo>
                    <a:pt x="397" y="44"/>
                  </a:lnTo>
                  <a:lnTo>
                    <a:pt x="397" y="50"/>
                  </a:lnTo>
                  <a:lnTo>
                    <a:pt x="387" y="52"/>
                  </a:lnTo>
                  <a:lnTo>
                    <a:pt x="377" y="38"/>
                  </a:lnTo>
                  <a:lnTo>
                    <a:pt x="355" y="30"/>
                  </a:lnTo>
                  <a:lnTo>
                    <a:pt x="335" y="42"/>
                  </a:lnTo>
                  <a:lnTo>
                    <a:pt x="333" y="44"/>
                  </a:lnTo>
                  <a:lnTo>
                    <a:pt x="329" y="60"/>
                  </a:lnTo>
                  <a:lnTo>
                    <a:pt x="317" y="72"/>
                  </a:lnTo>
                  <a:lnTo>
                    <a:pt x="303" y="70"/>
                  </a:lnTo>
                  <a:lnTo>
                    <a:pt x="275" y="68"/>
                  </a:lnTo>
                  <a:lnTo>
                    <a:pt x="267" y="58"/>
                  </a:lnTo>
                  <a:lnTo>
                    <a:pt x="261" y="52"/>
                  </a:lnTo>
                  <a:lnTo>
                    <a:pt x="251" y="60"/>
                  </a:lnTo>
                  <a:lnTo>
                    <a:pt x="241" y="62"/>
                  </a:lnTo>
                  <a:lnTo>
                    <a:pt x="241" y="78"/>
                  </a:lnTo>
                  <a:lnTo>
                    <a:pt x="227" y="78"/>
                  </a:lnTo>
                  <a:lnTo>
                    <a:pt x="227" y="70"/>
                  </a:lnTo>
                  <a:lnTo>
                    <a:pt x="213" y="72"/>
                  </a:lnTo>
                  <a:lnTo>
                    <a:pt x="213" y="84"/>
                  </a:lnTo>
                  <a:lnTo>
                    <a:pt x="195" y="86"/>
                  </a:lnTo>
                  <a:lnTo>
                    <a:pt x="183" y="102"/>
                  </a:lnTo>
                  <a:lnTo>
                    <a:pt x="183" y="114"/>
                  </a:lnTo>
                  <a:lnTo>
                    <a:pt x="171" y="124"/>
                  </a:lnTo>
                  <a:lnTo>
                    <a:pt x="169" y="136"/>
                  </a:lnTo>
                  <a:lnTo>
                    <a:pt x="155" y="140"/>
                  </a:lnTo>
                  <a:lnTo>
                    <a:pt x="153" y="154"/>
                  </a:lnTo>
                  <a:lnTo>
                    <a:pt x="143" y="170"/>
                  </a:lnTo>
                  <a:lnTo>
                    <a:pt x="149" y="184"/>
                  </a:lnTo>
                  <a:lnTo>
                    <a:pt x="145" y="188"/>
                  </a:lnTo>
                  <a:lnTo>
                    <a:pt x="113" y="198"/>
                  </a:lnTo>
                  <a:lnTo>
                    <a:pt x="113" y="248"/>
                  </a:lnTo>
                  <a:lnTo>
                    <a:pt x="125" y="254"/>
                  </a:lnTo>
                  <a:lnTo>
                    <a:pt x="127" y="266"/>
                  </a:lnTo>
                  <a:lnTo>
                    <a:pt x="113" y="268"/>
                  </a:lnTo>
                  <a:lnTo>
                    <a:pt x="125" y="276"/>
                  </a:lnTo>
                  <a:lnTo>
                    <a:pt x="121" y="288"/>
                  </a:lnTo>
                  <a:lnTo>
                    <a:pt x="113" y="296"/>
                  </a:lnTo>
                  <a:lnTo>
                    <a:pt x="113" y="312"/>
                  </a:lnTo>
                  <a:lnTo>
                    <a:pt x="96" y="3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gray">
            <a:xfrm>
              <a:off x="6607853" y="2954293"/>
              <a:ext cx="94228" cy="59229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28" y="36"/>
                </a:cxn>
                <a:cxn ang="0">
                  <a:pos x="40" y="40"/>
                </a:cxn>
                <a:cxn ang="0">
                  <a:pos x="52" y="44"/>
                </a:cxn>
                <a:cxn ang="0">
                  <a:pos x="62" y="44"/>
                </a:cxn>
                <a:cxn ang="0">
                  <a:pos x="64" y="32"/>
                </a:cxn>
                <a:cxn ang="0">
                  <a:pos x="64" y="16"/>
                </a:cxn>
                <a:cxn ang="0">
                  <a:pos x="70" y="4"/>
                </a:cxn>
                <a:cxn ang="0">
                  <a:pos x="54" y="6"/>
                </a:cxn>
                <a:cxn ang="0">
                  <a:pos x="40" y="0"/>
                </a:cxn>
                <a:cxn ang="0">
                  <a:pos x="18" y="4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14" y="30"/>
                </a:cxn>
                <a:cxn ang="0">
                  <a:pos x="16" y="36"/>
                </a:cxn>
              </a:cxnLst>
              <a:rect l="0" t="0" r="r" b="b"/>
              <a:pathLst>
                <a:path w="70" h="44">
                  <a:moveTo>
                    <a:pt x="16" y="36"/>
                  </a:moveTo>
                  <a:lnTo>
                    <a:pt x="28" y="36"/>
                  </a:lnTo>
                  <a:lnTo>
                    <a:pt x="40" y="40"/>
                  </a:lnTo>
                  <a:lnTo>
                    <a:pt x="52" y="44"/>
                  </a:lnTo>
                  <a:lnTo>
                    <a:pt x="62" y="44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0" y="4"/>
                  </a:lnTo>
                  <a:lnTo>
                    <a:pt x="54" y="6"/>
                  </a:lnTo>
                  <a:lnTo>
                    <a:pt x="40" y="0"/>
                  </a:lnTo>
                  <a:lnTo>
                    <a:pt x="18" y="4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14" y="30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gray">
            <a:xfrm>
              <a:off x="6554008" y="3002753"/>
              <a:ext cx="156150" cy="72690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36" y="18"/>
                </a:cxn>
                <a:cxn ang="0">
                  <a:pos x="46" y="24"/>
                </a:cxn>
                <a:cxn ang="0">
                  <a:pos x="54" y="18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68" y="0"/>
                </a:cxn>
                <a:cxn ang="0">
                  <a:pos x="80" y="4"/>
                </a:cxn>
                <a:cxn ang="0">
                  <a:pos x="88" y="6"/>
                </a:cxn>
                <a:cxn ang="0">
                  <a:pos x="102" y="8"/>
                </a:cxn>
                <a:cxn ang="0">
                  <a:pos x="104" y="12"/>
                </a:cxn>
                <a:cxn ang="0">
                  <a:pos x="108" y="20"/>
                </a:cxn>
                <a:cxn ang="0">
                  <a:pos x="112" y="36"/>
                </a:cxn>
                <a:cxn ang="0">
                  <a:pos x="116" y="42"/>
                </a:cxn>
                <a:cxn ang="0">
                  <a:pos x="104" y="50"/>
                </a:cxn>
                <a:cxn ang="0">
                  <a:pos x="90" y="54"/>
                </a:cxn>
                <a:cxn ang="0">
                  <a:pos x="62" y="36"/>
                </a:cxn>
                <a:cxn ang="0">
                  <a:pos x="10" y="38"/>
                </a:cxn>
                <a:cxn ang="0">
                  <a:pos x="0" y="40"/>
                </a:cxn>
                <a:cxn ang="0">
                  <a:pos x="0" y="30"/>
                </a:cxn>
                <a:cxn ang="0">
                  <a:pos x="8" y="20"/>
                </a:cxn>
                <a:cxn ang="0">
                  <a:pos x="14" y="10"/>
                </a:cxn>
                <a:cxn ang="0">
                  <a:pos x="26" y="12"/>
                </a:cxn>
              </a:cxnLst>
              <a:rect l="0" t="0" r="r" b="b"/>
              <a:pathLst>
                <a:path w="116" h="54">
                  <a:moveTo>
                    <a:pt x="26" y="12"/>
                  </a:moveTo>
                  <a:lnTo>
                    <a:pt x="36" y="18"/>
                  </a:lnTo>
                  <a:lnTo>
                    <a:pt x="46" y="24"/>
                  </a:lnTo>
                  <a:lnTo>
                    <a:pt x="54" y="1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102" y="8"/>
                  </a:lnTo>
                  <a:lnTo>
                    <a:pt x="104" y="12"/>
                  </a:lnTo>
                  <a:lnTo>
                    <a:pt x="108" y="20"/>
                  </a:lnTo>
                  <a:lnTo>
                    <a:pt x="112" y="36"/>
                  </a:lnTo>
                  <a:lnTo>
                    <a:pt x="116" y="42"/>
                  </a:lnTo>
                  <a:lnTo>
                    <a:pt x="104" y="50"/>
                  </a:lnTo>
                  <a:lnTo>
                    <a:pt x="90" y="54"/>
                  </a:lnTo>
                  <a:lnTo>
                    <a:pt x="6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14" y="10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gray">
            <a:xfrm>
              <a:off x="6554008" y="3051214"/>
              <a:ext cx="121151" cy="7269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2"/>
                </a:cxn>
                <a:cxn ang="0">
                  <a:pos x="62" y="0"/>
                </a:cxn>
                <a:cxn ang="0">
                  <a:pos x="90" y="18"/>
                </a:cxn>
                <a:cxn ang="0">
                  <a:pos x="90" y="30"/>
                </a:cxn>
                <a:cxn ang="0">
                  <a:pos x="76" y="34"/>
                </a:cxn>
                <a:cxn ang="0">
                  <a:pos x="74" y="50"/>
                </a:cxn>
                <a:cxn ang="0">
                  <a:pos x="58" y="52"/>
                </a:cxn>
                <a:cxn ang="0">
                  <a:pos x="38" y="54"/>
                </a:cxn>
                <a:cxn ang="0">
                  <a:pos x="28" y="44"/>
                </a:cxn>
                <a:cxn ang="0">
                  <a:pos x="30" y="34"/>
                </a:cxn>
                <a:cxn ang="0">
                  <a:pos x="20" y="30"/>
                </a:cxn>
                <a:cxn ang="0">
                  <a:pos x="4" y="26"/>
                </a:cxn>
                <a:cxn ang="0">
                  <a:pos x="0" y="4"/>
                </a:cxn>
              </a:cxnLst>
              <a:rect l="0" t="0" r="r" b="b"/>
              <a:pathLst>
                <a:path w="90" h="54">
                  <a:moveTo>
                    <a:pt x="0" y="4"/>
                  </a:moveTo>
                  <a:lnTo>
                    <a:pt x="10" y="2"/>
                  </a:lnTo>
                  <a:lnTo>
                    <a:pt x="62" y="0"/>
                  </a:lnTo>
                  <a:lnTo>
                    <a:pt x="90" y="18"/>
                  </a:lnTo>
                  <a:lnTo>
                    <a:pt x="90" y="30"/>
                  </a:lnTo>
                  <a:lnTo>
                    <a:pt x="76" y="34"/>
                  </a:lnTo>
                  <a:lnTo>
                    <a:pt x="74" y="50"/>
                  </a:lnTo>
                  <a:lnTo>
                    <a:pt x="58" y="52"/>
                  </a:lnTo>
                  <a:lnTo>
                    <a:pt x="38" y="54"/>
                  </a:lnTo>
                  <a:lnTo>
                    <a:pt x="28" y="44"/>
                  </a:lnTo>
                  <a:lnTo>
                    <a:pt x="30" y="34"/>
                  </a:lnTo>
                  <a:lnTo>
                    <a:pt x="20" y="30"/>
                  </a:lnTo>
                  <a:lnTo>
                    <a:pt x="4" y="2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2" name="Freeform 154"/>
            <p:cNvSpPr>
              <a:spLocks/>
            </p:cNvSpPr>
            <p:nvPr/>
          </p:nvSpPr>
          <p:spPr bwMode="gray">
            <a:xfrm>
              <a:off x="6524393" y="3086213"/>
              <a:ext cx="69998" cy="269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20"/>
                </a:cxn>
                <a:cxn ang="0">
                  <a:pos x="50" y="18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24" y="8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0" y="12"/>
                </a:cxn>
              </a:cxnLst>
              <a:rect l="0" t="0" r="r" b="b"/>
              <a:pathLst>
                <a:path w="52" h="20">
                  <a:moveTo>
                    <a:pt x="0" y="12"/>
                  </a:moveTo>
                  <a:lnTo>
                    <a:pt x="4" y="20"/>
                  </a:lnTo>
                  <a:lnTo>
                    <a:pt x="50" y="18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gray">
            <a:xfrm>
              <a:off x="6602468" y="3059290"/>
              <a:ext cx="201918" cy="142689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24" y="44"/>
                </a:cxn>
                <a:cxn ang="0">
                  <a:pos x="38" y="44"/>
                </a:cxn>
                <a:cxn ang="0">
                  <a:pos x="40" y="28"/>
                </a:cxn>
                <a:cxn ang="0">
                  <a:pos x="54" y="24"/>
                </a:cxn>
                <a:cxn ang="0">
                  <a:pos x="54" y="12"/>
                </a:cxn>
                <a:cxn ang="0">
                  <a:pos x="68" y="8"/>
                </a:cxn>
                <a:cxn ang="0">
                  <a:pos x="80" y="0"/>
                </a:cxn>
                <a:cxn ang="0">
                  <a:pos x="98" y="4"/>
                </a:cxn>
                <a:cxn ang="0">
                  <a:pos x="98" y="10"/>
                </a:cxn>
                <a:cxn ang="0">
                  <a:pos x="118" y="12"/>
                </a:cxn>
                <a:cxn ang="0">
                  <a:pos x="122" y="34"/>
                </a:cxn>
                <a:cxn ang="0">
                  <a:pos x="150" y="64"/>
                </a:cxn>
                <a:cxn ang="0">
                  <a:pos x="148" y="66"/>
                </a:cxn>
                <a:cxn ang="0">
                  <a:pos x="130" y="66"/>
                </a:cxn>
                <a:cxn ang="0">
                  <a:pos x="130" y="86"/>
                </a:cxn>
                <a:cxn ang="0">
                  <a:pos x="118" y="88"/>
                </a:cxn>
                <a:cxn ang="0">
                  <a:pos x="114" y="106"/>
                </a:cxn>
                <a:cxn ang="0">
                  <a:pos x="94" y="104"/>
                </a:cxn>
                <a:cxn ang="0">
                  <a:pos x="92" y="98"/>
                </a:cxn>
                <a:cxn ang="0">
                  <a:pos x="64" y="98"/>
                </a:cxn>
                <a:cxn ang="0">
                  <a:pos x="46" y="94"/>
                </a:cxn>
                <a:cxn ang="0">
                  <a:pos x="16" y="88"/>
                </a:cxn>
                <a:cxn ang="0">
                  <a:pos x="6" y="102"/>
                </a:cxn>
                <a:cxn ang="0">
                  <a:pos x="6" y="88"/>
                </a:cxn>
                <a:cxn ang="0">
                  <a:pos x="0" y="84"/>
                </a:cxn>
                <a:cxn ang="0">
                  <a:pos x="2" y="78"/>
                </a:cxn>
                <a:cxn ang="0">
                  <a:pos x="10" y="78"/>
                </a:cxn>
                <a:cxn ang="0">
                  <a:pos x="10" y="64"/>
                </a:cxn>
                <a:cxn ang="0">
                  <a:pos x="6" y="60"/>
                </a:cxn>
                <a:cxn ang="0">
                  <a:pos x="2" y="48"/>
                </a:cxn>
              </a:cxnLst>
              <a:rect l="0" t="0" r="r" b="b"/>
              <a:pathLst>
                <a:path w="150" h="106">
                  <a:moveTo>
                    <a:pt x="2" y="48"/>
                  </a:moveTo>
                  <a:lnTo>
                    <a:pt x="24" y="44"/>
                  </a:lnTo>
                  <a:lnTo>
                    <a:pt x="38" y="44"/>
                  </a:lnTo>
                  <a:lnTo>
                    <a:pt x="40" y="28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8" y="8"/>
                  </a:lnTo>
                  <a:lnTo>
                    <a:pt x="80" y="0"/>
                  </a:lnTo>
                  <a:lnTo>
                    <a:pt x="98" y="4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22" y="3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30" y="66"/>
                  </a:lnTo>
                  <a:lnTo>
                    <a:pt x="130" y="86"/>
                  </a:lnTo>
                  <a:lnTo>
                    <a:pt x="118" y="88"/>
                  </a:lnTo>
                  <a:lnTo>
                    <a:pt x="114" y="106"/>
                  </a:lnTo>
                  <a:lnTo>
                    <a:pt x="94" y="104"/>
                  </a:lnTo>
                  <a:lnTo>
                    <a:pt x="92" y="98"/>
                  </a:lnTo>
                  <a:lnTo>
                    <a:pt x="64" y="98"/>
                  </a:lnTo>
                  <a:lnTo>
                    <a:pt x="46" y="94"/>
                  </a:lnTo>
                  <a:lnTo>
                    <a:pt x="16" y="88"/>
                  </a:lnTo>
                  <a:lnTo>
                    <a:pt x="6" y="102"/>
                  </a:lnTo>
                  <a:lnTo>
                    <a:pt x="6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10" y="7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4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gray">
            <a:xfrm>
              <a:off x="5976522" y="2981216"/>
              <a:ext cx="169611" cy="258455"/>
            </a:xfrm>
            <a:custGeom>
              <a:avLst/>
              <a:gdLst/>
              <a:ahLst/>
              <a:cxnLst>
                <a:cxn ang="0">
                  <a:pos x="38" y="84"/>
                </a:cxn>
                <a:cxn ang="0">
                  <a:pos x="16" y="90"/>
                </a:cxn>
                <a:cxn ang="0">
                  <a:pos x="20" y="76"/>
                </a:cxn>
                <a:cxn ang="0">
                  <a:pos x="14" y="60"/>
                </a:cxn>
                <a:cxn ang="0">
                  <a:pos x="0" y="60"/>
                </a:cxn>
                <a:cxn ang="0">
                  <a:pos x="4" y="44"/>
                </a:cxn>
                <a:cxn ang="0">
                  <a:pos x="2" y="20"/>
                </a:cxn>
                <a:cxn ang="0">
                  <a:pos x="16" y="0"/>
                </a:cxn>
                <a:cxn ang="0">
                  <a:pos x="28" y="26"/>
                </a:cxn>
                <a:cxn ang="0">
                  <a:pos x="60" y="38"/>
                </a:cxn>
                <a:cxn ang="0">
                  <a:pos x="40" y="58"/>
                </a:cxn>
                <a:cxn ang="0">
                  <a:pos x="42" y="70"/>
                </a:cxn>
                <a:cxn ang="0">
                  <a:pos x="66" y="68"/>
                </a:cxn>
                <a:cxn ang="0">
                  <a:pos x="72" y="90"/>
                </a:cxn>
                <a:cxn ang="0">
                  <a:pos x="92" y="110"/>
                </a:cxn>
                <a:cxn ang="0">
                  <a:pos x="98" y="130"/>
                </a:cxn>
                <a:cxn ang="0">
                  <a:pos x="116" y="130"/>
                </a:cxn>
                <a:cxn ang="0">
                  <a:pos x="120" y="148"/>
                </a:cxn>
                <a:cxn ang="0">
                  <a:pos x="102" y="160"/>
                </a:cxn>
                <a:cxn ang="0">
                  <a:pos x="116" y="166"/>
                </a:cxn>
                <a:cxn ang="0">
                  <a:pos x="96" y="176"/>
                </a:cxn>
                <a:cxn ang="0">
                  <a:pos x="38" y="176"/>
                </a:cxn>
                <a:cxn ang="0">
                  <a:pos x="22" y="184"/>
                </a:cxn>
                <a:cxn ang="0">
                  <a:pos x="6" y="188"/>
                </a:cxn>
                <a:cxn ang="0">
                  <a:pos x="34" y="164"/>
                </a:cxn>
                <a:cxn ang="0">
                  <a:pos x="54" y="162"/>
                </a:cxn>
                <a:cxn ang="0">
                  <a:pos x="48" y="160"/>
                </a:cxn>
                <a:cxn ang="0">
                  <a:pos x="30" y="158"/>
                </a:cxn>
                <a:cxn ang="0">
                  <a:pos x="14" y="158"/>
                </a:cxn>
                <a:cxn ang="0">
                  <a:pos x="18" y="148"/>
                </a:cxn>
                <a:cxn ang="0">
                  <a:pos x="34" y="136"/>
                </a:cxn>
                <a:cxn ang="0">
                  <a:pos x="24" y="128"/>
                </a:cxn>
                <a:cxn ang="0">
                  <a:pos x="48" y="122"/>
                </a:cxn>
                <a:cxn ang="0">
                  <a:pos x="52" y="102"/>
                </a:cxn>
                <a:cxn ang="0">
                  <a:pos x="44" y="86"/>
                </a:cxn>
              </a:cxnLst>
              <a:rect l="0" t="0" r="r" b="b"/>
              <a:pathLst>
                <a:path w="126" h="192">
                  <a:moveTo>
                    <a:pt x="44" y="86"/>
                  </a:moveTo>
                  <a:lnTo>
                    <a:pt x="38" y="84"/>
                  </a:lnTo>
                  <a:lnTo>
                    <a:pt x="32" y="92"/>
                  </a:lnTo>
                  <a:lnTo>
                    <a:pt x="16" y="90"/>
                  </a:lnTo>
                  <a:lnTo>
                    <a:pt x="14" y="82"/>
                  </a:lnTo>
                  <a:lnTo>
                    <a:pt x="20" y="76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44" y="2"/>
                  </a:lnTo>
                  <a:lnTo>
                    <a:pt x="28" y="26"/>
                  </a:lnTo>
                  <a:lnTo>
                    <a:pt x="64" y="26"/>
                  </a:lnTo>
                  <a:lnTo>
                    <a:pt x="60" y="38"/>
                  </a:lnTo>
                  <a:lnTo>
                    <a:pt x="48" y="50"/>
                  </a:lnTo>
                  <a:lnTo>
                    <a:pt x="40" y="58"/>
                  </a:lnTo>
                  <a:lnTo>
                    <a:pt x="36" y="66"/>
                  </a:lnTo>
                  <a:lnTo>
                    <a:pt x="42" y="70"/>
                  </a:lnTo>
                  <a:lnTo>
                    <a:pt x="52" y="66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2" y="90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4" y="118"/>
                  </a:lnTo>
                  <a:lnTo>
                    <a:pt x="98" y="130"/>
                  </a:lnTo>
                  <a:lnTo>
                    <a:pt x="106" y="132"/>
                  </a:lnTo>
                  <a:lnTo>
                    <a:pt x="116" y="130"/>
                  </a:lnTo>
                  <a:lnTo>
                    <a:pt x="126" y="138"/>
                  </a:lnTo>
                  <a:lnTo>
                    <a:pt x="120" y="148"/>
                  </a:lnTo>
                  <a:lnTo>
                    <a:pt x="110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6"/>
                  </a:lnTo>
                  <a:lnTo>
                    <a:pt x="108" y="172"/>
                  </a:lnTo>
                  <a:lnTo>
                    <a:pt x="96" y="176"/>
                  </a:lnTo>
                  <a:lnTo>
                    <a:pt x="46" y="176"/>
                  </a:lnTo>
                  <a:lnTo>
                    <a:pt x="38" y="176"/>
                  </a:lnTo>
                  <a:lnTo>
                    <a:pt x="38" y="184"/>
                  </a:lnTo>
                  <a:lnTo>
                    <a:pt x="22" y="184"/>
                  </a:lnTo>
                  <a:lnTo>
                    <a:pt x="10" y="192"/>
                  </a:lnTo>
                  <a:lnTo>
                    <a:pt x="6" y="188"/>
                  </a:lnTo>
                  <a:lnTo>
                    <a:pt x="24" y="172"/>
                  </a:lnTo>
                  <a:lnTo>
                    <a:pt x="34" y="164"/>
                  </a:lnTo>
                  <a:lnTo>
                    <a:pt x="46" y="164"/>
                  </a:lnTo>
                  <a:lnTo>
                    <a:pt x="54" y="162"/>
                  </a:lnTo>
                  <a:lnTo>
                    <a:pt x="56" y="154"/>
                  </a:lnTo>
                  <a:lnTo>
                    <a:pt x="48" y="160"/>
                  </a:lnTo>
                  <a:lnTo>
                    <a:pt x="38" y="158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8" y="148"/>
                  </a:lnTo>
                  <a:lnTo>
                    <a:pt x="26" y="142"/>
                  </a:lnTo>
                  <a:lnTo>
                    <a:pt x="34" y="136"/>
                  </a:lnTo>
                  <a:lnTo>
                    <a:pt x="34" y="130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8" y="122"/>
                  </a:lnTo>
                  <a:lnTo>
                    <a:pt x="48" y="112"/>
                  </a:lnTo>
                  <a:lnTo>
                    <a:pt x="52" y="102"/>
                  </a:lnTo>
                  <a:lnTo>
                    <a:pt x="38" y="94"/>
                  </a:lnTo>
                  <a:lnTo>
                    <a:pt x="44" y="8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gray">
            <a:xfrm>
              <a:off x="5933446" y="3088905"/>
              <a:ext cx="51153" cy="3230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2"/>
                </a:cxn>
                <a:cxn ang="0">
                  <a:pos x="34" y="8"/>
                </a:cxn>
                <a:cxn ang="0">
                  <a:pos x="38" y="16"/>
                </a:cxn>
                <a:cxn ang="0">
                  <a:pos x="34" y="24"/>
                </a:cxn>
                <a:cxn ang="0">
                  <a:pos x="22" y="24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0" y="18"/>
                </a:cxn>
                <a:cxn ang="0">
                  <a:pos x="4" y="8"/>
                </a:cxn>
                <a:cxn ang="0">
                  <a:pos x="12" y="0"/>
                </a:cxn>
              </a:cxnLst>
              <a:rect l="0" t="0" r="r" b="b"/>
              <a:pathLst>
                <a:path w="38" h="24">
                  <a:moveTo>
                    <a:pt x="12" y="0"/>
                  </a:moveTo>
                  <a:lnTo>
                    <a:pt x="30" y="2"/>
                  </a:lnTo>
                  <a:lnTo>
                    <a:pt x="3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gray">
            <a:xfrm>
              <a:off x="5884986" y="3113135"/>
              <a:ext cx="88844" cy="83459"/>
            </a:xfrm>
            <a:custGeom>
              <a:avLst/>
              <a:gdLst/>
              <a:ahLst/>
              <a:cxnLst>
                <a:cxn ang="0">
                  <a:pos x="66" y="26"/>
                </a:cxn>
                <a:cxn ang="0">
                  <a:pos x="64" y="44"/>
                </a:cxn>
                <a:cxn ang="0">
                  <a:pos x="48" y="48"/>
                </a:cxn>
                <a:cxn ang="0">
                  <a:pos x="36" y="52"/>
                </a:cxn>
                <a:cxn ang="0">
                  <a:pos x="26" y="58"/>
                </a:cxn>
                <a:cxn ang="0">
                  <a:pos x="18" y="62"/>
                </a:cxn>
                <a:cxn ang="0">
                  <a:pos x="8" y="58"/>
                </a:cxn>
                <a:cxn ang="0">
                  <a:pos x="0" y="48"/>
                </a:cxn>
                <a:cxn ang="0">
                  <a:pos x="10" y="40"/>
                </a:cxn>
                <a:cxn ang="0">
                  <a:pos x="12" y="30"/>
                </a:cxn>
                <a:cxn ang="0">
                  <a:pos x="20" y="26"/>
                </a:cxn>
                <a:cxn ang="0">
                  <a:pos x="14" y="22"/>
                </a:cxn>
                <a:cxn ang="0">
                  <a:pos x="4" y="24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4" y="4"/>
                </a:cxn>
                <a:cxn ang="0">
                  <a:pos x="52" y="0"/>
                </a:cxn>
                <a:cxn ang="0">
                  <a:pos x="58" y="6"/>
                </a:cxn>
                <a:cxn ang="0">
                  <a:pos x="64" y="12"/>
                </a:cxn>
                <a:cxn ang="0">
                  <a:pos x="66" y="26"/>
                </a:cxn>
              </a:cxnLst>
              <a:rect l="0" t="0" r="r" b="b"/>
              <a:pathLst>
                <a:path w="66" h="62">
                  <a:moveTo>
                    <a:pt x="66" y="26"/>
                  </a:moveTo>
                  <a:lnTo>
                    <a:pt x="64" y="44"/>
                  </a:lnTo>
                  <a:lnTo>
                    <a:pt x="48" y="48"/>
                  </a:lnTo>
                  <a:lnTo>
                    <a:pt x="36" y="52"/>
                  </a:lnTo>
                  <a:lnTo>
                    <a:pt x="26" y="58"/>
                  </a:lnTo>
                  <a:lnTo>
                    <a:pt x="18" y="62"/>
                  </a:lnTo>
                  <a:lnTo>
                    <a:pt x="8" y="5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2" y="30"/>
                  </a:lnTo>
                  <a:lnTo>
                    <a:pt x="20" y="26"/>
                  </a:lnTo>
                  <a:lnTo>
                    <a:pt x="14" y="22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6" y="2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gray">
            <a:xfrm>
              <a:off x="6232285" y="3298900"/>
              <a:ext cx="94228" cy="51153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40" y="2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58" y="8"/>
                </a:cxn>
                <a:cxn ang="0">
                  <a:pos x="56" y="14"/>
                </a:cxn>
                <a:cxn ang="0">
                  <a:pos x="64" y="16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66" y="28"/>
                </a:cxn>
                <a:cxn ang="0">
                  <a:pos x="56" y="30"/>
                </a:cxn>
                <a:cxn ang="0">
                  <a:pos x="50" y="24"/>
                </a:cxn>
                <a:cxn ang="0">
                  <a:pos x="50" y="34"/>
                </a:cxn>
                <a:cxn ang="0">
                  <a:pos x="46" y="36"/>
                </a:cxn>
                <a:cxn ang="0">
                  <a:pos x="40" y="34"/>
                </a:cxn>
                <a:cxn ang="0">
                  <a:pos x="34" y="30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16" y="38"/>
                </a:cxn>
                <a:cxn ang="0">
                  <a:pos x="16" y="28"/>
                </a:cxn>
                <a:cxn ang="0">
                  <a:pos x="0" y="28"/>
                </a:cxn>
                <a:cxn ang="0">
                  <a:pos x="8" y="16"/>
                </a:cxn>
                <a:cxn ang="0">
                  <a:pos x="18" y="6"/>
                </a:cxn>
                <a:cxn ang="0">
                  <a:pos x="22" y="6"/>
                </a:cxn>
                <a:cxn ang="0">
                  <a:pos x="24" y="2"/>
                </a:cxn>
              </a:cxnLst>
              <a:rect l="0" t="0" r="r" b="b"/>
              <a:pathLst>
                <a:path w="70" h="38">
                  <a:moveTo>
                    <a:pt x="24" y="2"/>
                  </a:moveTo>
                  <a:lnTo>
                    <a:pt x="40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0" y="3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gray">
            <a:xfrm>
              <a:off x="6003445" y="3207364"/>
              <a:ext cx="274609" cy="231533"/>
            </a:xfrm>
            <a:custGeom>
              <a:avLst/>
              <a:gdLst/>
              <a:ahLst/>
              <a:cxnLst>
                <a:cxn ang="0">
                  <a:pos x="126" y="8"/>
                </a:cxn>
                <a:cxn ang="0">
                  <a:pos x="152" y="24"/>
                </a:cxn>
                <a:cxn ang="0">
                  <a:pos x="162" y="32"/>
                </a:cxn>
                <a:cxn ang="0">
                  <a:pos x="180" y="36"/>
                </a:cxn>
                <a:cxn ang="0">
                  <a:pos x="202" y="40"/>
                </a:cxn>
                <a:cxn ang="0">
                  <a:pos x="198" y="56"/>
                </a:cxn>
                <a:cxn ang="0">
                  <a:pos x="194" y="70"/>
                </a:cxn>
                <a:cxn ang="0">
                  <a:pos x="188" y="74"/>
                </a:cxn>
                <a:cxn ang="0">
                  <a:pos x="170" y="96"/>
                </a:cxn>
                <a:cxn ang="0">
                  <a:pos x="186" y="106"/>
                </a:cxn>
                <a:cxn ang="0">
                  <a:pos x="188" y="116"/>
                </a:cxn>
                <a:cxn ang="0">
                  <a:pos x="186" y="140"/>
                </a:cxn>
                <a:cxn ang="0">
                  <a:pos x="194" y="148"/>
                </a:cxn>
                <a:cxn ang="0">
                  <a:pos x="182" y="158"/>
                </a:cxn>
                <a:cxn ang="0">
                  <a:pos x="160" y="156"/>
                </a:cxn>
                <a:cxn ang="0">
                  <a:pos x="138" y="152"/>
                </a:cxn>
                <a:cxn ang="0">
                  <a:pos x="122" y="162"/>
                </a:cxn>
                <a:cxn ang="0">
                  <a:pos x="106" y="172"/>
                </a:cxn>
                <a:cxn ang="0">
                  <a:pos x="80" y="168"/>
                </a:cxn>
                <a:cxn ang="0">
                  <a:pos x="50" y="156"/>
                </a:cxn>
                <a:cxn ang="0">
                  <a:pos x="56" y="128"/>
                </a:cxn>
                <a:cxn ang="0">
                  <a:pos x="64" y="116"/>
                </a:cxn>
                <a:cxn ang="0">
                  <a:pos x="44" y="90"/>
                </a:cxn>
                <a:cxn ang="0">
                  <a:pos x="36" y="76"/>
                </a:cxn>
                <a:cxn ang="0">
                  <a:pos x="18" y="66"/>
                </a:cxn>
                <a:cxn ang="0">
                  <a:pos x="0" y="60"/>
                </a:cxn>
                <a:cxn ang="0">
                  <a:pos x="8" y="50"/>
                </a:cxn>
                <a:cxn ang="0">
                  <a:pos x="26" y="48"/>
                </a:cxn>
                <a:cxn ang="0">
                  <a:pos x="40" y="50"/>
                </a:cxn>
                <a:cxn ang="0">
                  <a:pos x="54" y="46"/>
                </a:cxn>
                <a:cxn ang="0">
                  <a:pos x="48" y="30"/>
                </a:cxn>
                <a:cxn ang="0">
                  <a:pos x="62" y="36"/>
                </a:cxn>
                <a:cxn ang="0">
                  <a:pos x="84" y="28"/>
                </a:cxn>
                <a:cxn ang="0">
                  <a:pos x="106" y="18"/>
                </a:cxn>
                <a:cxn ang="0">
                  <a:pos x="116" y="0"/>
                </a:cxn>
              </a:cxnLst>
              <a:rect l="0" t="0" r="r" b="b"/>
              <a:pathLst>
                <a:path w="204" h="172">
                  <a:moveTo>
                    <a:pt x="116" y="0"/>
                  </a:moveTo>
                  <a:lnTo>
                    <a:pt x="126" y="8"/>
                  </a:lnTo>
                  <a:lnTo>
                    <a:pt x="140" y="20"/>
                  </a:lnTo>
                  <a:lnTo>
                    <a:pt x="152" y="24"/>
                  </a:lnTo>
                  <a:lnTo>
                    <a:pt x="154" y="28"/>
                  </a:lnTo>
                  <a:lnTo>
                    <a:pt x="162" y="32"/>
                  </a:lnTo>
                  <a:lnTo>
                    <a:pt x="174" y="32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202" y="40"/>
                  </a:lnTo>
                  <a:lnTo>
                    <a:pt x="204" y="44"/>
                  </a:lnTo>
                  <a:lnTo>
                    <a:pt x="198" y="56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2" y="74"/>
                  </a:lnTo>
                  <a:lnTo>
                    <a:pt x="188" y="74"/>
                  </a:lnTo>
                  <a:lnTo>
                    <a:pt x="178" y="84"/>
                  </a:lnTo>
                  <a:lnTo>
                    <a:pt x="170" y="96"/>
                  </a:lnTo>
                  <a:lnTo>
                    <a:pt x="186" y="96"/>
                  </a:lnTo>
                  <a:lnTo>
                    <a:pt x="186" y="106"/>
                  </a:lnTo>
                  <a:lnTo>
                    <a:pt x="186" y="112"/>
                  </a:lnTo>
                  <a:lnTo>
                    <a:pt x="188" y="116"/>
                  </a:lnTo>
                  <a:lnTo>
                    <a:pt x="184" y="124"/>
                  </a:lnTo>
                  <a:lnTo>
                    <a:pt x="186" y="140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82" y="158"/>
                  </a:lnTo>
                  <a:lnTo>
                    <a:pt x="172" y="162"/>
                  </a:lnTo>
                  <a:lnTo>
                    <a:pt x="160" y="156"/>
                  </a:lnTo>
                  <a:lnTo>
                    <a:pt x="150" y="154"/>
                  </a:lnTo>
                  <a:lnTo>
                    <a:pt x="138" y="152"/>
                  </a:lnTo>
                  <a:lnTo>
                    <a:pt x="128" y="156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06" y="172"/>
                  </a:lnTo>
                  <a:lnTo>
                    <a:pt x="92" y="166"/>
                  </a:lnTo>
                  <a:lnTo>
                    <a:pt x="80" y="168"/>
                  </a:lnTo>
                  <a:lnTo>
                    <a:pt x="64" y="162"/>
                  </a:lnTo>
                  <a:lnTo>
                    <a:pt x="50" y="156"/>
                  </a:lnTo>
                  <a:lnTo>
                    <a:pt x="50" y="144"/>
                  </a:lnTo>
                  <a:lnTo>
                    <a:pt x="56" y="128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56" y="98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76"/>
                  </a:lnTo>
                  <a:lnTo>
                    <a:pt x="26" y="70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8" y="50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2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6" y="34"/>
                  </a:lnTo>
                  <a:lnTo>
                    <a:pt x="84" y="28"/>
                  </a:lnTo>
                  <a:lnTo>
                    <a:pt x="96" y="22"/>
                  </a:lnTo>
                  <a:lnTo>
                    <a:pt x="106" y="18"/>
                  </a:lnTo>
                  <a:lnTo>
                    <a:pt x="106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gray">
            <a:xfrm>
              <a:off x="5901139" y="3444281"/>
              <a:ext cx="72690" cy="129227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24" y="96"/>
                </a:cxn>
                <a:cxn ang="0">
                  <a:pos x="12" y="96"/>
                </a:cxn>
                <a:cxn ang="0">
                  <a:pos x="12" y="88"/>
                </a:cxn>
                <a:cxn ang="0">
                  <a:pos x="12" y="72"/>
                </a:cxn>
                <a:cxn ang="0">
                  <a:pos x="8" y="70"/>
                </a:cxn>
                <a:cxn ang="0">
                  <a:pos x="0" y="60"/>
                </a:cxn>
                <a:cxn ang="0">
                  <a:pos x="8" y="50"/>
                </a:cxn>
                <a:cxn ang="0">
                  <a:pos x="10" y="40"/>
                </a:cxn>
                <a:cxn ang="0">
                  <a:pos x="14" y="26"/>
                </a:cxn>
                <a:cxn ang="0">
                  <a:pos x="12" y="14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6" y="8"/>
                </a:cxn>
                <a:cxn ang="0">
                  <a:pos x="38" y="6"/>
                </a:cxn>
                <a:cxn ang="0">
                  <a:pos x="48" y="6"/>
                </a:cxn>
                <a:cxn ang="0">
                  <a:pos x="54" y="14"/>
                </a:cxn>
                <a:cxn ang="0">
                  <a:pos x="52" y="20"/>
                </a:cxn>
                <a:cxn ang="0">
                  <a:pos x="42" y="22"/>
                </a:cxn>
                <a:cxn ang="0">
                  <a:pos x="42" y="36"/>
                </a:cxn>
                <a:cxn ang="0">
                  <a:pos x="42" y="46"/>
                </a:cxn>
                <a:cxn ang="0">
                  <a:pos x="40" y="50"/>
                </a:cxn>
                <a:cxn ang="0">
                  <a:pos x="34" y="54"/>
                </a:cxn>
                <a:cxn ang="0">
                  <a:pos x="34" y="58"/>
                </a:cxn>
                <a:cxn ang="0">
                  <a:pos x="40" y="66"/>
                </a:cxn>
                <a:cxn ang="0">
                  <a:pos x="34" y="70"/>
                </a:cxn>
                <a:cxn ang="0">
                  <a:pos x="36" y="76"/>
                </a:cxn>
                <a:cxn ang="0">
                  <a:pos x="38" y="82"/>
                </a:cxn>
                <a:cxn ang="0">
                  <a:pos x="32" y="86"/>
                </a:cxn>
                <a:cxn ang="0">
                  <a:pos x="36" y="96"/>
                </a:cxn>
              </a:cxnLst>
              <a:rect l="0" t="0" r="r" b="b"/>
              <a:pathLst>
                <a:path w="54" h="96">
                  <a:moveTo>
                    <a:pt x="36" y="96"/>
                  </a:moveTo>
                  <a:lnTo>
                    <a:pt x="24" y="96"/>
                  </a:lnTo>
                  <a:lnTo>
                    <a:pt x="12" y="96"/>
                  </a:lnTo>
                  <a:lnTo>
                    <a:pt x="12" y="88"/>
                  </a:lnTo>
                  <a:lnTo>
                    <a:pt x="12" y="72"/>
                  </a:lnTo>
                  <a:lnTo>
                    <a:pt x="8" y="70"/>
                  </a:lnTo>
                  <a:lnTo>
                    <a:pt x="0" y="60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42" y="22"/>
                  </a:lnTo>
                  <a:lnTo>
                    <a:pt x="42" y="3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6" y="76"/>
                  </a:lnTo>
                  <a:lnTo>
                    <a:pt x="38" y="82"/>
                  </a:lnTo>
                  <a:lnTo>
                    <a:pt x="32" y="86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gray">
            <a:xfrm>
              <a:off x="5906524" y="3406589"/>
              <a:ext cx="263840" cy="191149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6" y="22"/>
                </a:cxn>
                <a:cxn ang="0">
                  <a:pos x="0" y="12"/>
                </a:cxn>
                <a:cxn ang="0">
                  <a:pos x="4" y="8"/>
                </a:cxn>
                <a:cxn ang="0">
                  <a:pos x="16" y="4"/>
                </a:cxn>
                <a:cxn ang="0">
                  <a:pos x="24" y="0"/>
                </a:cxn>
                <a:cxn ang="0">
                  <a:pos x="46" y="2"/>
                </a:cxn>
                <a:cxn ang="0">
                  <a:pos x="66" y="4"/>
                </a:cxn>
                <a:cxn ang="0">
                  <a:pos x="78" y="8"/>
                </a:cxn>
                <a:cxn ang="0">
                  <a:pos x="96" y="6"/>
                </a:cxn>
                <a:cxn ang="0">
                  <a:pos x="114" y="8"/>
                </a:cxn>
                <a:cxn ang="0">
                  <a:pos x="122" y="8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18"/>
                </a:cxn>
                <a:cxn ang="0">
                  <a:pos x="178" y="24"/>
                </a:cxn>
                <a:cxn ang="0">
                  <a:pos x="194" y="24"/>
                </a:cxn>
                <a:cxn ang="0">
                  <a:pos x="196" y="28"/>
                </a:cxn>
                <a:cxn ang="0">
                  <a:pos x="194" y="38"/>
                </a:cxn>
                <a:cxn ang="0">
                  <a:pos x="188" y="42"/>
                </a:cxn>
                <a:cxn ang="0">
                  <a:pos x="178" y="48"/>
                </a:cxn>
                <a:cxn ang="0">
                  <a:pos x="166" y="48"/>
                </a:cxn>
                <a:cxn ang="0">
                  <a:pos x="160" y="58"/>
                </a:cxn>
                <a:cxn ang="0">
                  <a:pos x="150" y="68"/>
                </a:cxn>
                <a:cxn ang="0">
                  <a:pos x="144" y="76"/>
                </a:cxn>
                <a:cxn ang="0">
                  <a:pos x="142" y="86"/>
                </a:cxn>
                <a:cxn ang="0">
                  <a:pos x="146" y="96"/>
                </a:cxn>
                <a:cxn ang="0">
                  <a:pos x="140" y="102"/>
                </a:cxn>
                <a:cxn ang="0">
                  <a:pos x="132" y="114"/>
                </a:cxn>
                <a:cxn ang="0">
                  <a:pos x="122" y="116"/>
                </a:cxn>
                <a:cxn ang="0">
                  <a:pos x="116" y="126"/>
                </a:cxn>
                <a:cxn ang="0">
                  <a:pos x="102" y="132"/>
                </a:cxn>
                <a:cxn ang="0">
                  <a:pos x="86" y="132"/>
                </a:cxn>
                <a:cxn ang="0">
                  <a:pos x="74" y="134"/>
                </a:cxn>
                <a:cxn ang="0">
                  <a:pos x="62" y="140"/>
                </a:cxn>
                <a:cxn ang="0">
                  <a:pos x="56" y="142"/>
                </a:cxn>
                <a:cxn ang="0">
                  <a:pos x="46" y="136"/>
                </a:cxn>
                <a:cxn ang="0">
                  <a:pos x="44" y="128"/>
                </a:cxn>
                <a:cxn ang="0">
                  <a:pos x="38" y="124"/>
                </a:cxn>
                <a:cxn ang="0">
                  <a:pos x="32" y="124"/>
                </a:cxn>
                <a:cxn ang="0">
                  <a:pos x="28" y="114"/>
                </a:cxn>
                <a:cxn ang="0">
                  <a:pos x="34" y="110"/>
                </a:cxn>
                <a:cxn ang="0">
                  <a:pos x="30" y="98"/>
                </a:cxn>
                <a:cxn ang="0">
                  <a:pos x="36" y="94"/>
                </a:cxn>
                <a:cxn ang="0">
                  <a:pos x="30" y="86"/>
                </a:cxn>
                <a:cxn ang="0">
                  <a:pos x="30" y="82"/>
                </a:cxn>
                <a:cxn ang="0">
                  <a:pos x="36" y="78"/>
                </a:cxn>
                <a:cxn ang="0">
                  <a:pos x="38" y="74"/>
                </a:cxn>
                <a:cxn ang="0">
                  <a:pos x="38" y="50"/>
                </a:cxn>
                <a:cxn ang="0">
                  <a:pos x="48" y="48"/>
                </a:cxn>
                <a:cxn ang="0">
                  <a:pos x="50" y="42"/>
                </a:cxn>
                <a:cxn ang="0">
                  <a:pos x="44" y="34"/>
                </a:cxn>
                <a:cxn ang="0">
                  <a:pos x="22" y="36"/>
                </a:cxn>
                <a:cxn ang="0">
                  <a:pos x="16" y="30"/>
                </a:cxn>
                <a:cxn ang="0">
                  <a:pos x="10" y="28"/>
                </a:cxn>
              </a:cxnLst>
              <a:rect l="0" t="0" r="r" b="b"/>
              <a:pathLst>
                <a:path w="196" h="142">
                  <a:moveTo>
                    <a:pt x="10" y="28"/>
                  </a:moveTo>
                  <a:lnTo>
                    <a:pt x="6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46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96" y="6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36" y="14"/>
                  </a:lnTo>
                  <a:lnTo>
                    <a:pt x="152" y="20"/>
                  </a:lnTo>
                  <a:lnTo>
                    <a:pt x="164" y="18"/>
                  </a:lnTo>
                  <a:lnTo>
                    <a:pt x="178" y="24"/>
                  </a:lnTo>
                  <a:lnTo>
                    <a:pt x="194" y="24"/>
                  </a:lnTo>
                  <a:lnTo>
                    <a:pt x="196" y="28"/>
                  </a:lnTo>
                  <a:lnTo>
                    <a:pt x="194" y="38"/>
                  </a:lnTo>
                  <a:lnTo>
                    <a:pt x="188" y="42"/>
                  </a:lnTo>
                  <a:lnTo>
                    <a:pt x="178" y="48"/>
                  </a:lnTo>
                  <a:lnTo>
                    <a:pt x="166" y="48"/>
                  </a:lnTo>
                  <a:lnTo>
                    <a:pt x="160" y="58"/>
                  </a:lnTo>
                  <a:lnTo>
                    <a:pt x="150" y="68"/>
                  </a:lnTo>
                  <a:lnTo>
                    <a:pt x="144" y="76"/>
                  </a:lnTo>
                  <a:lnTo>
                    <a:pt x="142" y="86"/>
                  </a:lnTo>
                  <a:lnTo>
                    <a:pt x="146" y="96"/>
                  </a:lnTo>
                  <a:lnTo>
                    <a:pt x="140" y="102"/>
                  </a:lnTo>
                  <a:lnTo>
                    <a:pt x="132" y="114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02" y="132"/>
                  </a:lnTo>
                  <a:lnTo>
                    <a:pt x="86" y="132"/>
                  </a:lnTo>
                  <a:lnTo>
                    <a:pt x="74" y="134"/>
                  </a:lnTo>
                  <a:lnTo>
                    <a:pt x="62" y="140"/>
                  </a:lnTo>
                  <a:lnTo>
                    <a:pt x="56" y="142"/>
                  </a:lnTo>
                  <a:lnTo>
                    <a:pt x="46" y="136"/>
                  </a:lnTo>
                  <a:lnTo>
                    <a:pt x="44" y="128"/>
                  </a:lnTo>
                  <a:lnTo>
                    <a:pt x="38" y="124"/>
                  </a:lnTo>
                  <a:lnTo>
                    <a:pt x="32" y="124"/>
                  </a:lnTo>
                  <a:lnTo>
                    <a:pt x="28" y="114"/>
                  </a:lnTo>
                  <a:lnTo>
                    <a:pt x="34" y="110"/>
                  </a:lnTo>
                  <a:lnTo>
                    <a:pt x="30" y="98"/>
                  </a:lnTo>
                  <a:lnTo>
                    <a:pt x="36" y="94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6" y="78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8" y="48"/>
                  </a:lnTo>
                  <a:lnTo>
                    <a:pt x="50" y="42"/>
                  </a:lnTo>
                  <a:lnTo>
                    <a:pt x="44" y="34"/>
                  </a:lnTo>
                  <a:lnTo>
                    <a:pt x="22" y="36"/>
                  </a:lnTo>
                  <a:lnTo>
                    <a:pt x="16" y="30"/>
                  </a:lnTo>
                  <a:lnTo>
                    <a:pt x="10" y="2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gray">
            <a:xfrm>
              <a:off x="6291514" y="3430820"/>
              <a:ext cx="18846" cy="3499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6" y="26"/>
                </a:cxn>
                <a:cxn ang="0">
                  <a:pos x="10" y="18"/>
                </a:cxn>
                <a:cxn ang="0">
                  <a:pos x="8" y="12"/>
                </a:cxn>
                <a:cxn ang="0">
                  <a:pos x="14" y="10"/>
                </a:cxn>
                <a:cxn ang="0">
                  <a:pos x="10" y="0"/>
                </a:cxn>
              </a:cxnLst>
              <a:rect l="0" t="0" r="r" b="b"/>
              <a:pathLst>
                <a:path w="14" h="26">
                  <a:moveTo>
                    <a:pt x="10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gray">
            <a:xfrm>
              <a:off x="6283438" y="3476588"/>
              <a:ext cx="26922" cy="5115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4" y="36"/>
                </a:cxn>
                <a:cxn ang="0">
                  <a:pos x="10" y="38"/>
                </a:cxn>
                <a:cxn ang="0">
                  <a:pos x="14" y="34"/>
                </a:cxn>
                <a:cxn ang="0">
                  <a:pos x="20" y="28"/>
                </a:cxn>
                <a:cxn ang="0">
                  <a:pos x="18" y="14"/>
                </a:cxn>
                <a:cxn ang="0">
                  <a:pos x="20" y="6"/>
                </a:cxn>
                <a:cxn ang="0">
                  <a:pos x="18" y="2"/>
                </a:cxn>
                <a:cxn ang="0">
                  <a:pos x="10" y="0"/>
                </a:cxn>
              </a:cxnLst>
              <a:rect l="0" t="0" r="r" b="b"/>
              <a:pathLst>
                <a:path w="20" h="38">
                  <a:moveTo>
                    <a:pt x="10" y="0"/>
                  </a:moveTo>
                  <a:lnTo>
                    <a:pt x="8" y="4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gray">
            <a:xfrm>
              <a:off x="6159595" y="3199287"/>
              <a:ext cx="80767" cy="511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2" y="2"/>
                </a:cxn>
                <a:cxn ang="0">
                  <a:pos x="26" y="2"/>
                </a:cxn>
                <a:cxn ang="0">
                  <a:pos x="38" y="0"/>
                </a:cxn>
                <a:cxn ang="0">
                  <a:pos x="46" y="2"/>
                </a:cxn>
                <a:cxn ang="0">
                  <a:pos x="50" y="4"/>
                </a:cxn>
                <a:cxn ang="0">
                  <a:pos x="56" y="12"/>
                </a:cxn>
                <a:cxn ang="0">
                  <a:pos x="60" y="20"/>
                </a:cxn>
                <a:cxn ang="0">
                  <a:pos x="58" y="26"/>
                </a:cxn>
                <a:cxn ang="0">
                  <a:pos x="52" y="26"/>
                </a:cxn>
                <a:cxn ang="0">
                  <a:pos x="52" y="38"/>
                </a:cxn>
                <a:cxn ang="0">
                  <a:pos x="46" y="38"/>
                </a:cxn>
                <a:cxn ang="0">
                  <a:pos x="38" y="34"/>
                </a:cxn>
                <a:cxn ang="0">
                  <a:pos x="36" y="30"/>
                </a:cxn>
                <a:cxn ang="0">
                  <a:pos x="24" y="26"/>
                </a:cxn>
                <a:cxn ang="0">
                  <a:pos x="10" y="14"/>
                </a:cxn>
                <a:cxn ang="0">
                  <a:pos x="0" y="6"/>
                </a:cxn>
              </a:cxnLst>
              <a:rect l="0" t="0" r="r" b="b"/>
              <a:pathLst>
                <a:path w="60" h="38">
                  <a:moveTo>
                    <a:pt x="0" y="6"/>
                  </a:moveTo>
                  <a:lnTo>
                    <a:pt x="12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60" y="20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46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24" y="26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gray">
            <a:xfrm>
              <a:off x="6175748" y="3137365"/>
              <a:ext cx="80767" cy="75383"/>
            </a:xfrm>
            <a:custGeom>
              <a:avLst/>
              <a:gdLst/>
              <a:ahLst/>
              <a:cxnLst>
                <a:cxn ang="0">
                  <a:pos x="44" y="56"/>
                </a:cxn>
                <a:cxn ang="0">
                  <a:pos x="38" y="50"/>
                </a:cxn>
                <a:cxn ang="0">
                  <a:pos x="26" y="46"/>
                </a:cxn>
                <a:cxn ang="0">
                  <a:pos x="14" y="48"/>
                </a:cxn>
                <a:cxn ang="0">
                  <a:pos x="0" y="48"/>
                </a:cxn>
                <a:cxn ang="0">
                  <a:pos x="10" y="40"/>
                </a:cxn>
                <a:cxn ang="0">
                  <a:pos x="16" y="32"/>
                </a:cxn>
                <a:cxn ang="0">
                  <a:pos x="16" y="22"/>
                </a:cxn>
                <a:cxn ang="0">
                  <a:pos x="18" y="16"/>
                </a:cxn>
                <a:cxn ang="0">
                  <a:pos x="26" y="12"/>
                </a:cxn>
                <a:cxn ang="0">
                  <a:pos x="30" y="18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4" y="8"/>
                </a:cxn>
                <a:cxn ang="0">
                  <a:pos x="42" y="2"/>
                </a:cxn>
                <a:cxn ang="0">
                  <a:pos x="54" y="0"/>
                </a:cxn>
                <a:cxn ang="0">
                  <a:pos x="60" y="14"/>
                </a:cxn>
                <a:cxn ang="0">
                  <a:pos x="56" y="20"/>
                </a:cxn>
                <a:cxn ang="0">
                  <a:pos x="56" y="30"/>
                </a:cxn>
                <a:cxn ang="0">
                  <a:pos x="50" y="34"/>
                </a:cxn>
                <a:cxn ang="0">
                  <a:pos x="44" y="38"/>
                </a:cxn>
                <a:cxn ang="0">
                  <a:pos x="44" y="46"/>
                </a:cxn>
                <a:cxn ang="0">
                  <a:pos x="44" y="56"/>
                </a:cxn>
              </a:cxnLst>
              <a:rect l="0" t="0" r="r" b="b"/>
              <a:pathLst>
                <a:path w="60" h="56">
                  <a:moveTo>
                    <a:pt x="44" y="56"/>
                  </a:moveTo>
                  <a:lnTo>
                    <a:pt x="38" y="50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4" y="8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56" y="20"/>
                  </a:lnTo>
                  <a:lnTo>
                    <a:pt x="56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5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gray">
            <a:xfrm>
              <a:off x="6278053" y="3016215"/>
              <a:ext cx="56537" cy="83459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14" y="62"/>
                </a:cxn>
                <a:cxn ang="0">
                  <a:pos x="8" y="54"/>
                </a:cxn>
                <a:cxn ang="0">
                  <a:pos x="4" y="46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4" y="0"/>
                </a:cxn>
                <a:cxn ang="0">
                  <a:pos x="38" y="4"/>
                </a:cxn>
                <a:cxn ang="0">
                  <a:pos x="36" y="12"/>
                </a:cxn>
                <a:cxn ang="0">
                  <a:pos x="32" y="16"/>
                </a:cxn>
                <a:cxn ang="0">
                  <a:pos x="34" y="22"/>
                </a:cxn>
                <a:cxn ang="0">
                  <a:pos x="42" y="26"/>
                </a:cxn>
                <a:cxn ang="0">
                  <a:pos x="42" y="32"/>
                </a:cxn>
                <a:cxn ang="0">
                  <a:pos x="32" y="34"/>
                </a:cxn>
                <a:cxn ang="0">
                  <a:pos x="24" y="38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24" y="60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6" name="Freeform 168"/>
            <p:cNvSpPr>
              <a:spLocks/>
            </p:cNvSpPr>
            <p:nvPr/>
          </p:nvSpPr>
          <p:spPr bwMode="gray">
            <a:xfrm>
              <a:off x="6318437" y="3075444"/>
              <a:ext cx="16153" cy="188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gray">
            <a:xfrm>
              <a:off x="6342667" y="3061983"/>
              <a:ext cx="33653" cy="3230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15" y="8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1" y="10"/>
                </a:cxn>
                <a:cxn ang="0">
                  <a:pos x="15" y="12"/>
                </a:cxn>
                <a:cxn ang="0">
                  <a:pos x="15" y="18"/>
                </a:cxn>
                <a:cxn ang="0">
                  <a:pos x="15" y="24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8" name="Freeform 170"/>
            <p:cNvSpPr>
              <a:spLocks/>
            </p:cNvSpPr>
            <p:nvPr/>
          </p:nvSpPr>
          <p:spPr bwMode="gray">
            <a:xfrm>
              <a:off x="6234977" y="3096982"/>
              <a:ext cx="192495" cy="2126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28"/>
                </a:cxn>
                <a:cxn ang="0">
                  <a:pos x="26" y="28"/>
                </a:cxn>
                <a:cxn ang="0">
                  <a:pos x="36" y="32"/>
                </a:cxn>
                <a:cxn ang="0">
                  <a:pos x="40" y="26"/>
                </a:cxn>
                <a:cxn ang="0">
                  <a:pos x="48" y="22"/>
                </a:cxn>
                <a:cxn ang="0">
                  <a:pos x="46" y="16"/>
                </a:cxn>
                <a:cxn ang="0">
                  <a:pos x="44" y="8"/>
                </a:cxn>
                <a:cxn ang="0">
                  <a:pos x="46" y="2"/>
                </a:cxn>
                <a:cxn ang="0">
                  <a:pos x="56" y="0"/>
                </a:cxn>
                <a:cxn ang="0">
                  <a:pos x="62" y="6"/>
                </a:cxn>
                <a:cxn ang="0">
                  <a:pos x="64" y="12"/>
                </a:cxn>
                <a:cxn ang="0">
                  <a:pos x="74" y="16"/>
                </a:cxn>
                <a:cxn ang="0">
                  <a:pos x="80" y="20"/>
                </a:cxn>
                <a:cxn ang="0">
                  <a:pos x="89" y="22"/>
                </a:cxn>
                <a:cxn ang="0">
                  <a:pos x="95" y="16"/>
                </a:cxn>
                <a:cxn ang="0">
                  <a:pos x="109" y="12"/>
                </a:cxn>
                <a:cxn ang="0">
                  <a:pos x="117" y="10"/>
                </a:cxn>
                <a:cxn ang="0">
                  <a:pos x="119" y="16"/>
                </a:cxn>
                <a:cxn ang="0">
                  <a:pos x="131" y="24"/>
                </a:cxn>
                <a:cxn ang="0">
                  <a:pos x="135" y="34"/>
                </a:cxn>
                <a:cxn ang="0">
                  <a:pos x="131" y="46"/>
                </a:cxn>
                <a:cxn ang="0">
                  <a:pos x="139" y="50"/>
                </a:cxn>
                <a:cxn ang="0">
                  <a:pos x="137" y="60"/>
                </a:cxn>
                <a:cxn ang="0">
                  <a:pos x="139" y="74"/>
                </a:cxn>
                <a:cxn ang="0">
                  <a:pos x="143" y="82"/>
                </a:cxn>
                <a:cxn ang="0">
                  <a:pos x="137" y="84"/>
                </a:cxn>
                <a:cxn ang="0">
                  <a:pos x="129" y="86"/>
                </a:cxn>
                <a:cxn ang="0">
                  <a:pos x="119" y="90"/>
                </a:cxn>
                <a:cxn ang="0">
                  <a:pos x="107" y="94"/>
                </a:cxn>
                <a:cxn ang="0">
                  <a:pos x="95" y="100"/>
                </a:cxn>
                <a:cxn ang="0">
                  <a:pos x="103" y="110"/>
                </a:cxn>
                <a:cxn ang="0">
                  <a:pos x="111" y="120"/>
                </a:cxn>
                <a:cxn ang="0">
                  <a:pos x="123" y="128"/>
                </a:cxn>
                <a:cxn ang="0">
                  <a:pos x="123" y="134"/>
                </a:cxn>
                <a:cxn ang="0">
                  <a:pos x="115" y="138"/>
                </a:cxn>
                <a:cxn ang="0">
                  <a:pos x="107" y="142"/>
                </a:cxn>
                <a:cxn ang="0">
                  <a:pos x="107" y="150"/>
                </a:cxn>
                <a:cxn ang="0">
                  <a:pos x="95" y="150"/>
                </a:cxn>
                <a:cxn ang="0">
                  <a:pos x="85" y="156"/>
                </a:cxn>
                <a:cxn ang="0">
                  <a:pos x="56" y="158"/>
                </a:cxn>
                <a:cxn ang="0">
                  <a:pos x="58" y="154"/>
                </a:cxn>
                <a:cxn ang="0">
                  <a:pos x="56" y="152"/>
                </a:cxn>
                <a:cxn ang="0">
                  <a:pos x="48" y="150"/>
                </a:cxn>
                <a:cxn ang="0">
                  <a:pos x="38" y="152"/>
                </a:cxn>
                <a:cxn ang="0">
                  <a:pos x="28" y="152"/>
                </a:cxn>
                <a:cxn ang="0">
                  <a:pos x="22" y="152"/>
                </a:cxn>
                <a:cxn ang="0">
                  <a:pos x="22" y="146"/>
                </a:cxn>
                <a:cxn ang="0">
                  <a:pos x="32" y="126"/>
                </a:cxn>
                <a:cxn ang="0">
                  <a:pos x="30" y="122"/>
                </a:cxn>
                <a:cxn ang="0">
                  <a:pos x="12" y="122"/>
                </a:cxn>
                <a:cxn ang="0">
                  <a:pos x="8" y="118"/>
                </a:cxn>
                <a:cxn ang="0">
                  <a:pos x="2" y="114"/>
                </a:cxn>
                <a:cxn ang="0">
                  <a:pos x="4" y="106"/>
                </a:cxn>
                <a:cxn ang="0">
                  <a:pos x="2" y="102"/>
                </a:cxn>
                <a:cxn ang="0">
                  <a:pos x="4" y="96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2" y="60"/>
                </a:cxn>
                <a:cxn ang="0">
                  <a:pos x="12" y="50"/>
                </a:cxn>
                <a:cxn ang="0">
                  <a:pos x="16" y="44"/>
                </a:cxn>
                <a:cxn ang="0">
                  <a:pos x="10" y="30"/>
                </a:cxn>
              </a:cxnLst>
              <a:rect l="0" t="0" r="r" b="b"/>
              <a:pathLst>
                <a:path w="143" h="158">
                  <a:moveTo>
                    <a:pt x="10" y="30"/>
                  </a:moveTo>
                  <a:lnTo>
                    <a:pt x="18" y="28"/>
                  </a:lnTo>
                  <a:lnTo>
                    <a:pt x="26" y="2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9" y="22"/>
                  </a:lnTo>
                  <a:lnTo>
                    <a:pt x="95" y="16"/>
                  </a:lnTo>
                  <a:lnTo>
                    <a:pt x="109" y="12"/>
                  </a:lnTo>
                  <a:lnTo>
                    <a:pt x="117" y="10"/>
                  </a:lnTo>
                  <a:lnTo>
                    <a:pt x="119" y="16"/>
                  </a:lnTo>
                  <a:lnTo>
                    <a:pt x="131" y="24"/>
                  </a:lnTo>
                  <a:lnTo>
                    <a:pt x="135" y="34"/>
                  </a:lnTo>
                  <a:lnTo>
                    <a:pt x="131" y="46"/>
                  </a:lnTo>
                  <a:lnTo>
                    <a:pt x="139" y="50"/>
                  </a:lnTo>
                  <a:lnTo>
                    <a:pt x="137" y="60"/>
                  </a:lnTo>
                  <a:lnTo>
                    <a:pt x="139" y="74"/>
                  </a:lnTo>
                  <a:lnTo>
                    <a:pt x="143" y="82"/>
                  </a:lnTo>
                  <a:lnTo>
                    <a:pt x="137" y="84"/>
                  </a:lnTo>
                  <a:lnTo>
                    <a:pt x="129" y="86"/>
                  </a:lnTo>
                  <a:lnTo>
                    <a:pt x="119" y="90"/>
                  </a:lnTo>
                  <a:lnTo>
                    <a:pt x="107" y="94"/>
                  </a:lnTo>
                  <a:lnTo>
                    <a:pt x="95" y="100"/>
                  </a:lnTo>
                  <a:lnTo>
                    <a:pt x="103" y="110"/>
                  </a:lnTo>
                  <a:lnTo>
                    <a:pt x="111" y="120"/>
                  </a:lnTo>
                  <a:lnTo>
                    <a:pt x="123" y="128"/>
                  </a:lnTo>
                  <a:lnTo>
                    <a:pt x="123" y="134"/>
                  </a:lnTo>
                  <a:lnTo>
                    <a:pt x="115" y="138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95" y="150"/>
                  </a:lnTo>
                  <a:lnTo>
                    <a:pt x="85" y="156"/>
                  </a:lnTo>
                  <a:lnTo>
                    <a:pt x="56" y="158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48" y="150"/>
                  </a:lnTo>
                  <a:lnTo>
                    <a:pt x="38" y="152"/>
                  </a:lnTo>
                  <a:lnTo>
                    <a:pt x="28" y="152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12" y="122"/>
                  </a:lnTo>
                  <a:lnTo>
                    <a:pt x="8" y="118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6" y="44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69" name="Freeform 171"/>
            <p:cNvSpPr>
              <a:spLocks/>
            </p:cNvSpPr>
            <p:nvPr/>
          </p:nvSpPr>
          <p:spPr bwMode="gray">
            <a:xfrm>
              <a:off x="6362859" y="3207364"/>
              <a:ext cx="148073" cy="6730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6" y="4"/>
                </a:cxn>
                <a:cxn ang="0">
                  <a:pos x="68" y="8"/>
                </a:cxn>
                <a:cxn ang="0">
                  <a:pos x="70" y="16"/>
                </a:cxn>
                <a:cxn ang="0">
                  <a:pos x="78" y="18"/>
                </a:cxn>
                <a:cxn ang="0">
                  <a:pos x="80" y="14"/>
                </a:cxn>
                <a:cxn ang="0">
                  <a:pos x="88" y="16"/>
                </a:cxn>
                <a:cxn ang="0">
                  <a:pos x="94" y="20"/>
                </a:cxn>
                <a:cxn ang="0">
                  <a:pos x="102" y="24"/>
                </a:cxn>
                <a:cxn ang="0">
                  <a:pos x="110" y="30"/>
                </a:cxn>
                <a:cxn ang="0">
                  <a:pos x="100" y="36"/>
                </a:cxn>
                <a:cxn ang="0">
                  <a:pos x="92" y="44"/>
                </a:cxn>
                <a:cxn ang="0">
                  <a:pos x="82" y="46"/>
                </a:cxn>
                <a:cxn ang="0">
                  <a:pos x="76" y="50"/>
                </a:cxn>
                <a:cxn ang="0">
                  <a:pos x="66" y="50"/>
                </a:cxn>
                <a:cxn ang="0">
                  <a:pos x="46" y="42"/>
                </a:cxn>
                <a:cxn ang="0">
                  <a:pos x="44" y="48"/>
                </a:cxn>
                <a:cxn ang="0">
                  <a:pos x="28" y="46"/>
                </a:cxn>
                <a:cxn ang="0">
                  <a:pos x="20" y="40"/>
                </a:cxn>
                <a:cxn ang="0">
                  <a:pos x="14" y="3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4" y="8"/>
                </a:cxn>
                <a:cxn ang="0">
                  <a:pos x="34" y="4"/>
                </a:cxn>
                <a:cxn ang="0">
                  <a:pos x="42" y="2"/>
                </a:cxn>
                <a:cxn ang="0">
                  <a:pos x="48" y="0"/>
                </a:cxn>
              </a:cxnLst>
              <a:rect l="0" t="0" r="r" b="b"/>
              <a:pathLst>
                <a:path w="110" h="50">
                  <a:moveTo>
                    <a:pt x="48" y="0"/>
                  </a:moveTo>
                  <a:lnTo>
                    <a:pt x="56" y="4"/>
                  </a:lnTo>
                  <a:lnTo>
                    <a:pt x="68" y="8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2" y="24"/>
                  </a:lnTo>
                  <a:lnTo>
                    <a:pt x="110" y="30"/>
                  </a:lnTo>
                  <a:lnTo>
                    <a:pt x="100" y="36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28" y="46"/>
                  </a:lnTo>
                  <a:lnTo>
                    <a:pt x="20" y="40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0" name="Freeform 172"/>
            <p:cNvSpPr>
              <a:spLocks/>
            </p:cNvSpPr>
            <p:nvPr/>
          </p:nvSpPr>
          <p:spPr bwMode="gray">
            <a:xfrm>
              <a:off x="6465164" y="3247747"/>
              <a:ext cx="121151" cy="5115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8" y="10"/>
                </a:cxn>
                <a:cxn ang="0">
                  <a:pos x="58" y="8"/>
                </a:cxn>
                <a:cxn ang="0">
                  <a:pos x="68" y="4"/>
                </a:cxn>
                <a:cxn ang="0">
                  <a:pos x="76" y="4"/>
                </a:cxn>
                <a:cxn ang="0">
                  <a:pos x="86" y="8"/>
                </a:cxn>
                <a:cxn ang="0">
                  <a:pos x="90" y="12"/>
                </a:cxn>
                <a:cxn ang="0">
                  <a:pos x="86" y="20"/>
                </a:cxn>
                <a:cxn ang="0">
                  <a:pos x="82" y="26"/>
                </a:cxn>
                <a:cxn ang="0">
                  <a:pos x="72" y="24"/>
                </a:cxn>
                <a:cxn ang="0">
                  <a:pos x="62" y="22"/>
                </a:cxn>
                <a:cxn ang="0">
                  <a:pos x="56" y="26"/>
                </a:cxn>
                <a:cxn ang="0">
                  <a:pos x="54" y="28"/>
                </a:cxn>
                <a:cxn ang="0">
                  <a:pos x="44" y="28"/>
                </a:cxn>
                <a:cxn ang="0">
                  <a:pos x="38" y="32"/>
                </a:cxn>
                <a:cxn ang="0">
                  <a:pos x="30" y="32"/>
                </a:cxn>
                <a:cxn ang="0">
                  <a:pos x="26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6" y="16"/>
                </a:cxn>
                <a:cxn ang="0">
                  <a:pos x="16" y="14"/>
                </a:cxn>
                <a:cxn ang="0">
                  <a:pos x="24" y="6"/>
                </a:cxn>
                <a:cxn ang="0">
                  <a:pos x="34" y="0"/>
                </a:cxn>
                <a:cxn ang="0">
                  <a:pos x="44" y="2"/>
                </a:cxn>
              </a:cxnLst>
              <a:rect l="0" t="0" r="r" b="b"/>
              <a:pathLst>
                <a:path w="90" h="38">
                  <a:moveTo>
                    <a:pt x="44" y="2"/>
                  </a:moveTo>
                  <a:lnTo>
                    <a:pt x="48" y="10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86" y="20"/>
                  </a:lnTo>
                  <a:lnTo>
                    <a:pt x="82" y="26"/>
                  </a:lnTo>
                  <a:lnTo>
                    <a:pt x="72" y="24"/>
                  </a:lnTo>
                  <a:lnTo>
                    <a:pt x="62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44" y="28"/>
                  </a:lnTo>
                  <a:lnTo>
                    <a:pt x="38" y="32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1" name="Freeform 173"/>
            <p:cNvSpPr>
              <a:spLocks/>
            </p:cNvSpPr>
            <p:nvPr/>
          </p:nvSpPr>
          <p:spPr bwMode="gray">
            <a:xfrm>
              <a:off x="6307668" y="3263901"/>
              <a:ext cx="170957" cy="69998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2" y="42"/>
                </a:cxn>
                <a:cxn ang="0">
                  <a:pos x="8" y="42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18" y="34"/>
                </a:cxn>
                <a:cxn ang="0">
                  <a:pos x="31" y="32"/>
                </a:cxn>
                <a:cxn ang="0">
                  <a:pos x="41" y="26"/>
                </a:cxn>
                <a:cxn ang="0">
                  <a:pos x="53" y="26"/>
                </a:cxn>
                <a:cxn ang="0">
                  <a:pos x="53" y="18"/>
                </a:cxn>
                <a:cxn ang="0">
                  <a:pos x="69" y="10"/>
                </a:cxn>
                <a:cxn ang="0">
                  <a:pos x="69" y="4"/>
                </a:cxn>
                <a:cxn ang="0">
                  <a:pos x="85" y="6"/>
                </a:cxn>
                <a:cxn ang="0">
                  <a:pos x="87" y="0"/>
                </a:cxn>
                <a:cxn ang="0">
                  <a:pos x="107" y="8"/>
                </a:cxn>
                <a:cxn ang="0">
                  <a:pos x="117" y="8"/>
                </a:cxn>
                <a:cxn ang="0">
                  <a:pos x="119" y="12"/>
                </a:cxn>
                <a:cxn ang="0">
                  <a:pos x="121" y="20"/>
                </a:cxn>
                <a:cxn ang="0">
                  <a:pos x="127" y="24"/>
                </a:cxn>
                <a:cxn ang="0">
                  <a:pos x="117" y="28"/>
                </a:cxn>
                <a:cxn ang="0">
                  <a:pos x="111" y="34"/>
                </a:cxn>
                <a:cxn ang="0">
                  <a:pos x="109" y="40"/>
                </a:cxn>
                <a:cxn ang="0">
                  <a:pos x="103" y="44"/>
                </a:cxn>
                <a:cxn ang="0">
                  <a:pos x="89" y="50"/>
                </a:cxn>
                <a:cxn ang="0">
                  <a:pos x="77" y="52"/>
                </a:cxn>
                <a:cxn ang="0">
                  <a:pos x="67" y="48"/>
                </a:cxn>
                <a:cxn ang="0">
                  <a:pos x="51" y="50"/>
                </a:cxn>
                <a:cxn ang="0">
                  <a:pos x="41" y="46"/>
                </a:cxn>
                <a:cxn ang="0">
                  <a:pos x="41" y="40"/>
                </a:cxn>
                <a:cxn ang="0">
                  <a:pos x="26" y="40"/>
                </a:cxn>
                <a:cxn ang="0">
                  <a:pos x="24" y="46"/>
                </a:cxn>
                <a:cxn ang="0">
                  <a:pos x="14" y="46"/>
                </a:cxn>
              </a:cxnLst>
              <a:rect l="0" t="0" r="r" b="b"/>
              <a:pathLst>
                <a:path w="127" h="52">
                  <a:moveTo>
                    <a:pt x="14" y="46"/>
                  </a:moveTo>
                  <a:lnTo>
                    <a:pt x="12" y="42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8" y="34"/>
                  </a:lnTo>
                  <a:lnTo>
                    <a:pt x="31" y="32"/>
                  </a:lnTo>
                  <a:lnTo>
                    <a:pt x="41" y="26"/>
                  </a:lnTo>
                  <a:lnTo>
                    <a:pt x="53" y="26"/>
                  </a:lnTo>
                  <a:lnTo>
                    <a:pt x="53" y="18"/>
                  </a:lnTo>
                  <a:lnTo>
                    <a:pt x="69" y="10"/>
                  </a:lnTo>
                  <a:lnTo>
                    <a:pt x="69" y="4"/>
                  </a:lnTo>
                  <a:lnTo>
                    <a:pt x="85" y="6"/>
                  </a:lnTo>
                  <a:lnTo>
                    <a:pt x="87" y="0"/>
                  </a:lnTo>
                  <a:lnTo>
                    <a:pt x="107" y="8"/>
                  </a:lnTo>
                  <a:lnTo>
                    <a:pt x="117" y="8"/>
                  </a:lnTo>
                  <a:lnTo>
                    <a:pt x="119" y="12"/>
                  </a:lnTo>
                  <a:lnTo>
                    <a:pt x="121" y="20"/>
                  </a:lnTo>
                  <a:lnTo>
                    <a:pt x="127" y="24"/>
                  </a:lnTo>
                  <a:lnTo>
                    <a:pt x="117" y="28"/>
                  </a:lnTo>
                  <a:lnTo>
                    <a:pt x="111" y="34"/>
                  </a:lnTo>
                  <a:lnTo>
                    <a:pt x="109" y="40"/>
                  </a:lnTo>
                  <a:lnTo>
                    <a:pt x="103" y="44"/>
                  </a:lnTo>
                  <a:lnTo>
                    <a:pt x="89" y="50"/>
                  </a:lnTo>
                  <a:lnTo>
                    <a:pt x="77" y="52"/>
                  </a:lnTo>
                  <a:lnTo>
                    <a:pt x="67" y="48"/>
                  </a:lnTo>
                  <a:lnTo>
                    <a:pt x="51" y="50"/>
                  </a:lnTo>
                  <a:lnTo>
                    <a:pt x="41" y="46"/>
                  </a:lnTo>
                  <a:lnTo>
                    <a:pt x="41" y="40"/>
                  </a:lnTo>
                  <a:lnTo>
                    <a:pt x="26" y="40"/>
                  </a:lnTo>
                  <a:lnTo>
                    <a:pt x="24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2" name="Freeform 174"/>
            <p:cNvSpPr>
              <a:spLocks/>
            </p:cNvSpPr>
            <p:nvPr/>
          </p:nvSpPr>
          <p:spPr bwMode="gray">
            <a:xfrm>
              <a:off x="6411319" y="3102366"/>
              <a:ext cx="207303" cy="16153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6" y="16"/>
                </a:cxn>
                <a:cxn ang="0">
                  <a:pos x="32" y="10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70" y="8"/>
                </a:cxn>
                <a:cxn ang="0">
                  <a:pos x="88" y="8"/>
                </a:cxn>
                <a:cxn ang="0">
                  <a:pos x="108" y="8"/>
                </a:cxn>
                <a:cxn ang="0">
                  <a:pos x="134" y="6"/>
                </a:cxn>
                <a:cxn ang="0">
                  <a:pos x="140" y="12"/>
                </a:cxn>
                <a:cxn ang="0">
                  <a:pos x="144" y="16"/>
                </a:cxn>
                <a:cxn ang="0">
                  <a:pos x="148" y="28"/>
                </a:cxn>
                <a:cxn ang="0">
                  <a:pos x="152" y="32"/>
                </a:cxn>
                <a:cxn ang="0">
                  <a:pos x="152" y="46"/>
                </a:cxn>
                <a:cxn ang="0">
                  <a:pos x="144" y="46"/>
                </a:cxn>
                <a:cxn ang="0">
                  <a:pos x="142" y="52"/>
                </a:cxn>
                <a:cxn ang="0">
                  <a:pos x="148" y="56"/>
                </a:cxn>
                <a:cxn ang="0">
                  <a:pos x="148" y="70"/>
                </a:cxn>
                <a:cxn ang="0">
                  <a:pos x="150" y="76"/>
                </a:cxn>
                <a:cxn ang="0">
                  <a:pos x="152" y="84"/>
                </a:cxn>
                <a:cxn ang="0">
                  <a:pos x="154" y="88"/>
                </a:cxn>
                <a:cxn ang="0">
                  <a:pos x="144" y="94"/>
                </a:cxn>
                <a:cxn ang="0">
                  <a:pos x="136" y="102"/>
                </a:cxn>
                <a:cxn ang="0">
                  <a:pos x="132" y="110"/>
                </a:cxn>
                <a:cxn ang="0">
                  <a:pos x="130" y="120"/>
                </a:cxn>
                <a:cxn ang="0">
                  <a:pos x="126" y="116"/>
                </a:cxn>
                <a:cxn ang="0">
                  <a:pos x="116" y="112"/>
                </a:cxn>
                <a:cxn ang="0">
                  <a:pos x="108" y="112"/>
                </a:cxn>
                <a:cxn ang="0">
                  <a:pos x="98" y="116"/>
                </a:cxn>
                <a:cxn ang="0">
                  <a:pos x="88" y="118"/>
                </a:cxn>
                <a:cxn ang="0">
                  <a:pos x="84" y="110"/>
                </a:cxn>
                <a:cxn ang="0">
                  <a:pos x="74" y="108"/>
                </a:cxn>
                <a:cxn ang="0">
                  <a:pos x="66" y="102"/>
                </a:cxn>
                <a:cxn ang="0">
                  <a:pos x="58" y="98"/>
                </a:cxn>
                <a:cxn ang="0">
                  <a:pos x="52" y="94"/>
                </a:cxn>
                <a:cxn ang="0">
                  <a:pos x="44" y="92"/>
                </a:cxn>
                <a:cxn ang="0">
                  <a:pos x="42" y="96"/>
                </a:cxn>
                <a:cxn ang="0">
                  <a:pos x="34" y="94"/>
                </a:cxn>
                <a:cxn ang="0">
                  <a:pos x="32" y="86"/>
                </a:cxn>
                <a:cxn ang="0">
                  <a:pos x="24" y="84"/>
                </a:cxn>
                <a:cxn ang="0">
                  <a:pos x="12" y="78"/>
                </a:cxn>
                <a:cxn ang="0">
                  <a:pos x="8" y="70"/>
                </a:cxn>
                <a:cxn ang="0">
                  <a:pos x="8" y="46"/>
                </a:cxn>
                <a:cxn ang="0">
                  <a:pos x="0" y="42"/>
                </a:cxn>
                <a:cxn ang="0">
                  <a:pos x="4" y="30"/>
                </a:cxn>
                <a:cxn ang="0">
                  <a:pos x="0" y="20"/>
                </a:cxn>
              </a:cxnLst>
              <a:rect l="0" t="0" r="r" b="b"/>
              <a:pathLst>
                <a:path w="154" h="120">
                  <a:moveTo>
                    <a:pt x="0" y="20"/>
                  </a:moveTo>
                  <a:lnTo>
                    <a:pt x="16" y="16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8" y="8"/>
                  </a:lnTo>
                  <a:lnTo>
                    <a:pt x="134" y="6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8" y="28"/>
                  </a:lnTo>
                  <a:lnTo>
                    <a:pt x="152" y="32"/>
                  </a:lnTo>
                  <a:lnTo>
                    <a:pt x="152" y="46"/>
                  </a:lnTo>
                  <a:lnTo>
                    <a:pt x="144" y="46"/>
                  </a:lnTo>
                  <a:lnTo>
                    <a:pt x="142" y="52"/>
                  </a:lnTo>
                  <a:lnTo>
                    <a:pt x="148" y="56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84"/>
                  </a:lnTo>
                  <a:lnTo>
                    <a:pt x="154" y="88"/>
                  </a:lnTo>
                  <a:lnTo>
                    <a:pt x="144" y="94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16" y="112"/>
                  </a:lnTo>
                  <a:lnTo>
                    <a:pt x="108" y="112"/>
                  </a:lnTo>
                  <a:lnTo>
                    <a:pt x="98" y="116"/>
                  </a:lnTo>
                  <a:lnTo>
                    <a:pt x="88" y="118"/>
                  </a:lnTo>
                  <a:lnTo>
                    <a:pt x="84" y="110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58" y="98"/>
                  </a:lnTo>
                  <a:lnTo>
                    <a:pt x="52" y="94"/>
                  </a:lnTo>
                  <a:lnTo>
                    <a:pt x="44" y="92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32" y="86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8" y="46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gray">
            <a:xfrm>
              <a:off x="6454395" y="3277362"/>
              <a:ext cx="134612" cy="7538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" y="24"/>
                </a:cxn>
                <a:cxn ang="0">
                  <a:pos x="8" y="18"/>
                </a:cxn>
                <a:cxn ang="0">
                  <a:pos x="18" y="14"/>
                </a:cxn>
                <a:cxn ang="0">
                  <a:pos x="34" y="16"/>
                </a:cxn>
                <a:cxn ang="0">
                  <a:pos x="38" y="10"/>
                </a:cxn>
                <a:cxn ang="0">
                  <a:pos x="46" y="10"/>
                </a:cxn>
                <a:cxn ang="0">
                  <a:pos x="52" y="6"/>
                </a:cxn>
                <a:cxn ang="0">
                  <a:pos x="62" y="6"/>
                </a:cxn>
                <a:cxn ang="0">
                  <a:pos x="64" y="4"/>
                </a:cxn>
                <a:cxn ang="0">
                  <a:pos x="70" y="0"/>
                </a:cxn>
                <a:cxn ang="0">
                  <a:pos x="90" y="4"/>
                </a:cxn>
                <a:cxn ang="0">
                  <a:pos x="96" y="8"/>
                </a:cxn>
                <a:cxn ang="0">
                  <a:pos x="100" y="14"/>
                </a:cxn>
                <a:cxn ang="0">
                  <a:pos x="92" y="22"/>
                </a:cxn>
                <a:cxn ang="0">
                  <a:pos x="82" y="36"/>
                </a:cxn>
                <a:cxn ang="0">
                  <a:pos x="68" y="50"/>
                </a:cxn>
                <a:cxn ang="0">
                  <a:pos x="48" y="50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10" y="46"/>
                </a:cxn>
                <a:cxn ang="0">
                  <a:pos x="2" y="38"/>
                </a:cxn>
                <a:cxn ang="0">
                  <a:pos x="0" y="30"/>
                </a:cxn>
              </a:cxnLst>
              <a:rect l="0" t="0" r="r" b="b"/>
              <a:pathLst>
                <a:path w="100" h="56">
                  <a:moveTo>
                    <a:pt x="0" y="30"/>
                  </a:moveTo>
                  <a:lnTo>
                    <a:pt x="2" y="24"/>
                  </a:lnTo>
                  <a:lnTo>
                    <a:pt x="8" y="18"/>
                  </a:lnTo>
                  <a:lnTo>
                    <a:pt x="18" y="14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0" y="14"/>
                  </a:lnTo>
                  <a:lnTo>
                    <a:pt x="92" y="22"/>
                  </a:lnTo>
                  <a:lnTo>
                    <a:pt x="82" y="36"/>
                  </a:lnTo>
                  <a:lnTo>
                    <a:pt x="68" y="50"/>
                  </a:lnTo>
                  <a:lnTo>
                    <a:pt x="48" y="50"/>
                  </a:lnTo>
                  <a:lnTo>
                    <a:pt x="40" y="54"/>
                  </a:lnTo>
                  <a:lnTo>
                    <a:pt x="22" y="56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4" name="Freeform 176"/>
            <p:cNvSpPr>
              <a:spLocks/>
            </p:cNvSpPr>
            <p:nvPr/>
          </p:nvSpPr>
          <p:spPr bwMode="gray">
            <a:xfrm>
              <a:off x="6387089" y="3317745"/>
              <a:ext cx="69998" cy="40384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20" y="30"/>
                </a:cxn>
                <a:cxn ang="0">
                  <a:pos x="32" y="28"/>
                </a:cxn>
                <a:cxn ang="0">
                  <a:pos x="38" y="22"/>
                </a:cxn>
                <a:cxn ang="0">
                  <a:pos x="44" y="16"/>
                </a:cxn>
                <a:cxn ang="0">
                  <a:pos x="52" y="8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0"/>
                </a:cxn>
                <a:cxn ang="0">
                  <a:pos x="18" y="1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10" y="28"/>
                </a:cxn>
              </a:cxnLst>
              <a:rect l="0" t="0" r="r" b="b"/>
              <a:pathLst>
                <a:path w="52" h="30">
                  <a:moveTo>
                    <a:pt x="10" y="28"/>
                  </a:moveTo>
                  <a:lnTo>
                    <a:pt x="20" y="30"/>
                  </a:lnTo>
                  <a:lnTo>
                    <a:pt x="32" y="28"/>
                  </a:lnTo>
                  <a:lnTo>
                    <a:pt x="38" y="22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0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18" y="1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10" y="2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5" name="Freeform 177"/>
            <p:cNvSpPr>
              <a:spLocks/>
            </p:cNvSpPr>
            <p:nvPr/>
          </p:nvSpPr>
          <p:spPr bwMode="gray">
            <a:xfrm>
              <a:off x="6395166" y="3328514"/>
              <a:ext cx="121151" cy="9961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6" y="24"/>
                </a:cxn>
                <a:cxn ang="0">
                  <a:pos x="90" y="30"/>
                </a:cxn>
                <a:cxn ang="0">
                  <a:pos x="86" y="34"/>
                </a:cxn>
                <a:cxn ang="0">
                  <a:pos x="70" y="32"/>
                </a:cxn>
                <a:cxn ang="0">
                  <a:pos x="54" y="30"/>
                </a:cxn>
                <a:cxn ang="0">
                  <a:pos x="48" y="28"/>
                </a:cxn>
                <a:cxn ang="0">
                  <a:pos x="36" y="30"/>
                </a:cxn>
                <a:cxn ang="0">
                  <a:pos x="38" y="38"/>
                </a:cxn>
                <a:cxn ang="0">
                  <a:pos x="42" y="50"/>
                </a:cxn>
                <a:cxn ang="0">
                  <a:pos x="46" y="56"/>
                </a:cxn>
                <a:cxn ang="0">
                  <a:pos x="56" y="64"/>
                </a:cxn>
                <a:cxn ang="0">
                  <a:pos x="62" y="68"/>
                </a:cxn>
                <a:cxn ang="0">
                  <a:pos x="60" y="74"/>
                </a:cxn>
                <a:cxn ang="0">
                  <a:pos x="48" y="64"/>
                </a:cxn>
                <a:cxn ang="0">
                  <a:pos x="36" y="56"/>
                </a:cxn>
                <a:cxn ang="0">
                  <a:pos x="28" y="48"/>
                </a:cxn>
                <a:cxn ang="0">
                  <a:pos x="24" y="40"/>
                </a:cxn>
                <a:cxn ang="0">
                  <a:pos x="22" y="32"/>
                </a:cxn>
                <a:cxn ang="0">
                  <a:pos x="16" y="32"/>
                </a:cxn>
                <a:cxn ang="0">
                  <a:pos x="8" y="36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4" y="22"/>
                </a:cxn>
                <a:cxn ang="0">
                  <a:pos x="26" y="20"/>
                </a:cxn>
                <a:cxn ang="0">
                  <a:pos x="32" y="14"/>
                </a:cxn>
                <a:cxn ang="0">
                  <a:pos x="38" y="8"/>
                </a:cxn>
                <a:cxn ang="0">
                  <a:pos x="46" y="0"/>
                </a:cxn>
                <a:cxn ang="0">
                  <a:pos x="54" y="8"/>
                </a:cxn>
                <a:cxn ang="0">
                  <a:pos x="66" y="18"/>
                </a:cxn>
                <a:cxn ang="0">
                  <a:pos x="74" y="18"/>
                </a:cxn>
                <a:cxn ang="0">
                  <a:pos x="84" y="16"/>
                </a:cxn>
              </a:cxnLst>
              <a:rect l="0" t="0" r="r" b="b"/>
              <a:pathLst>
                <a:path w="90" h="74">
                  <a:moveTo>
                    <a:pt x="84" y="16"/>
                  </a:moveTo>
                  <a:lnTo>
                    <a:pt x="86" y="24"/>
                  </a:lnTo>
                  <a:lnTo>
                    <a:pt x="90" y="30"/>
                  </a:lnTo>
                  <a:lnTo>
                    <a:pt x="86" y="34"/>
                  </a:lnTo>
                  <a:lnTo>
                    <a:pt x="70" y="32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6" y="5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48" y="64"/>
                  </a:lnTo>
                  <a:lnTo>
                    <a:pt x="36" y="56"/>
                  </a:lnTo>
                  <a:lnTo>
                    <a:pt x="28" y="48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6" y="18"/>
                  </a:lnTo>
                  <a:lnTo>
                    <a:pt x="74" y="18"/>
                  </a:lnTo>
                  <a:lnTo>
                    <a:pt x="84" y="1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6" name="Freeform 178"/>
            <p:cNvSpPr>
              <a:spLocks/>
            </p:cNvSpPr>
            <p:nvPr/>
          </p:nvSpPr>
          <p:spPr bwMode="gray">
            <a:xfrm>
              <a:off x="6443626" y="3366206"/>
              <a:ext cx="80767" cy="699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26" y="2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58" y="14"/>
                </a:cxn>
                <a:cxn ang="0">
                  <a:pos x="54" y="18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50" y="40"/>
                </a:cxn>
                <a:cxn ang="0">
                  <a:pos x="44" y="40"/>
                </a:cxn>
                <a:cxn ang="0">
                  <a:pos x="42" y="52"/>
                </a:cxn>
                <a:cxn ang="0">
                  <a:pos x="34" y="46"/>
                </a:cxn>
                <a:cxn ang="0">
                  <a:pos x="26" y="40"/>
                </a:cxn>
                <a:cxn ang="0">
                  <a:pos x="16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2" y="10"/>
                </a:cxn>
                <a:cxn ang="0">
                  <a:pos x="0" y="2"/>
                </a:cxn>
              </a:cxnLst>
              <a:rect l="0" t="0" r="r" b="b"/>
              <a:pathLst>
                <a:path w="60" h="52">
                  <a:moveTo>
                    <a:pt x="0" y="2"/>
                  </a:moveTo>
                  <a:lnTo>
                    <a:pt x="12" y="0"/>
                  </a:lnTo>
                  <a:lnTo>
                    <a:pt x="26" y="2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34" y="46"/>
                  </a:lnTo>
                  <a:lnTo>
                    <a:pt x="26" y="40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7" name="Freeform 179"/>
            <p:cNvSpPr>
              <a:spLocks/>
            </p:cNvSpPr>
            <p:nvPr/>
          </p:nvSpPr>
          <p:spPr bwMode="gray">
            <a:xfrm>
              <a:off x="6500163" y="3344668"/>
              <a:ext cx="94228" cy="104997"/>
            </a:xfrm>
            <a:custGeom>
              <a:avLst/>
              <a:gdLst/>
              <a:ahLst/>
              <a:cxnLst>
                <a:cxn ang="0">
                  <a:pos x="14" y="78"/>
                </a:cxn>
                <a:cxn ang="0">
                  <a:pos x="6" y="72"/>
                </a:cxn>
                <a:cxn ang="0">
                  <a:pos x="0" y="68"/>
                </a:cxn>
                <a:cxn ang="0">
                  <a:pos x="2" y="56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18" y="42"/>
                </a:cxn>
                <a:cxn ang="0">
                  <a:pos x="12" y="34"/>
                </a:cxn>
                <a:cxn ang="0">
                  <a:pos x="16" y="30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36" y="8"/>
                </a:cxn>
                <a:cxn ang="0">
                  <a:pos x="42" y="16"/>
                </a:cxn>
                <a:cxn ang="0">
                  <a:pos x="50" y="28"/>
                </a:cxn>
                <a:cxn ang="0">
                  <a:pos x="66" y="30"/>
                </a:cxn>
                <a:cxn ang="0">
                  <a:pos x="66" y="40"/>
                </a:cxn>
                <a:cxn ang="0">
                  <a:pos x="60" y="44"/>
                </a:cxn>
                <a:cxn ang="0">
                  <a:pos x="66" y="52"/>
                </a:cxn>
                <a:cxn ang="0">
                  <a:pos x="70" y="58"/>
                </a:cxn>
                <a:cxn ang="0">
                  <a:pos x="64" y="70"/>
                </a:cxn>
                <a:cxn ang="0">
                  <a:pos x="54" y="72"/>
                </a:cxn>
                <a:cxn ang="0">
                  <a:pos x="44" y="76"/>
                </a:cxn>
                <a:cxn ang="0">
                  <a:pos x="36" y="76"/>
                </a:cxn>
                <a:cxn ang="0">
                  <a:pos x="28" y="70"/>
                </a:cxn>
                <a:cxn ang="0">
                  <a:pos x="20" y="68"/>
                </a:cxn>
                <a:cxn ang="0">
                  <a:pos x="16" y="72"/>
                </a:cxn>
                <a:cxn ang="0">
                  <a:pos x="14" y="78"/>
                </a:cxn>
              </a:cxnLst>
              <a:rect l="0" t="0" r="r" b="b"/>
              <a:pathLst>
                <a:path w="70" h="78">
                  <a:moveTo>
                    <a:pt x="14" y="78"/>
                  </a:moveTo>
                  <a:lnTo>
                    <a:pt x="6" y="72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6" y="8"/>
                  </a:lnTo>
                  <a:lnTo>
                    <a:pt x="42" y="16"/>
                  </a:lnTo>
                  <a:lnTo>
                    <a:pt x="50" y="28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70" y="58"/>
                  </a:lnTo>
                  <a:lnTo>
                    <a:pt x="64" y="70"/>
                  </a:lnTo>
                  <a:lnTo>
                    <a:pt x="54" y="72"/>
                  </a:lnTo>
                  <a:lnTo>
                    <a:pt x="44" y="76"/>
                  </a:lnTo>
                  <a:lnTo>
                    <a:pt x="36" y="76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14" y="7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8" name="Freeform 180"/>
            <p:cNvSpPr>
              <a:spLocks/>
            </p:cNvSpPr>
            <p:nvPr/>
          </p:nvSpPr>
          <p:spPr bwMode="gray">
            <a:xfrm>
              <a:off x="6545931" y="3438896"/>
              <a:ext cx="53845" cy="4307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8"/>
                </a:cxn>
                <a:cxn ang="0">
                  <a:pos x="38" y="14"/>
                </a:cxn>
                <a:cxn ang="0">
                  <a:pos x="40" y="20"/>
                </a:cxn>
                <a:cxn ang="0">
                  <a:pos x="32" y="26"/>
                </a:cxn>
                <a:cxn ang="0">
                  <a:pos x="20" y="28"/>
                </a:cxn>
                <a:cxn ang="0">
                  <a:pos x="6" y="32"/>
                </a:cxn>
                <a:cxn ang="0">
                  <a:pos x="0" y="20"/>
                </a:cxn>
                <a:cxn ang="0">
                  <a:pos x="2" y="6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0" y="0"/>
                </a:cxn>
              </a:cxnLst>
              <a:rect l="0" t="0" r="r" b="b"/>
              <a:pathLst>
                <a:path w="40" h="32">
                  <a:moveTo>
                    <a:pt x="30" y="0"/>
                  </a:moveTo>
                  <a:lnTo>
                    <a:pt x="32" y="8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32" y="26"/>
                  </a:lnTo>
                  <a:lnTo>
                    <a:pt x="20" y="28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2" y="6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79" name="Freeform 181"/>
            <p:cNvSpPr>
              <a:spLocks/>
            </p:cNvSpPr>
            <p:nvPr/>
          </p:nvSpPr>
          <p:spPr bwMode="gray">
            <a:xfrm>
              <a:off x="6376320" y="3551970"/>
              <a:ext cx="56537" cy="323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36" y="10"/>
                </a:cxn>
                <a:cxn ang="0">
                  <a:pos x="38" y="18"/>
                </a:cxn>
                <a:cxn ang="0">
                  <a:pos x="34" y="24"/>
                </a:cxn>
                <a:cxn ang="0">
                  <a:pos x="26" y="16"/>
                </a:cxn>
                <a:cxn ang="0">
                  <a:pos x="16" y="16"/>
                </a:cxn>
                <a:cxn ang="0">
                  <a:pos x="10" y="10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0" name="Freeform 182"/>
            <p:cNvSpPr>
              <a:spLocks/>
            </p:cNvSpPr>
            <p:nvPr/>
          </p:nvSpPr>
          <p:spPr bwMode="gray">
            <a:xfrm>
              <a:off x="6251131" y="3317745"/>
              <a:ext cx="251724" cy="236917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0" y="42"/>
                </a:cxn>
                <a:cxn ang="0">
                  <a:pos x="2" y="30"/>
                </a:cxn>
                <a:cxn ang="0">
                  <a:pos x="16" y="22"/>
                </a:cxn>
                <a:cxn ang="0">
                  <a:pos x="20" y="16"/>
                </a:cxn>
                <a:cxn ang="0">
                  <a:pos x="32" y="22"/>
                </a:cxn>
                <a:cxn ang="0">
                  <a:pos x="36" y="10"/>
                </a:cxn>
                <a:cxn ang="0">
                  <a:pos x="52" y="14"/>
                </a:cxn>
                <a:cxn ang="0">
                  <a:pos x="66" y="6"/>
                </a:cxn>
                <a:cxn ang="0">
                  <a:pos x="83" y="0"/>
                </a:cxn>
                <a:cxn ang="0">
                  <a:pos x="93" y="10"/>
                </a:cxn>
                <a:cxn ang="0">
                  <a:pos x="103" y="16"/>
                </a:cxn>
                <a:cxn ang="0">
                  <a:pos x="95" y="26"/>
                </a:cxn>
                <a:cxn ang="0">
                  <a:pos x="83" y="42"/>
                </a:cxn>
                <a:cxn ang="0">
                  <a:pos x="91" y="60"/>
                </a:cxn>
                <a:cxn ang="0">
                  <a:pos x="111" y="72"/>
                </a:cxn>
                <a:cxn ang="0">
                  <a:pos x="119" y="94"/>
                </a:cxn>
                <a:cxn ang="0">
                  <a:pos x="145" y="102"/>
                </a:cxn>
                <a:cxn ang="0">
                  <a:pos x="145" y="108"/>
                </a:cxn>
                <a:cxn ang="0">
                  <a:pos x="161" y="118"/>
                </a:cxn>
                <a:cxn ang="0">
                  <a:pos x="183" y="132"/>
                </a:cxn>
                <a:cxn ang="0">
                  <a:pos x="181" y="142"/>
                </a:cxn>
                <a:cxn ang="0">
                  <a:pos x="167" y="130"/>
                </a:cxn>
                <a:cxn ang="0">
                  <a:pos x="155" y="140"/>
                </a:cxn>
                <a:cxn ang="0">
                  <a:pos x="165" y="152"/>
                </a:cxn>
                <a:cxn ang="0">
                  <a:pos x="159" y="158"/>
                </a:cxn>
                <a:cxn ang="0">
                  <a:pos x="151" y="172"/>
                </a:cxn>
                <a:cxn ang="0">
                  <a:pos x="141" y="170"/>
                </a:cxn>
                <a:cxn ang="0">
                  <a:pos x="147" y="148"/>
                </a:cxn>
                <a:cxn ang="0">
                  <a:pos x="131" y="132"/>
                </a:cxn>
                <a:cxn ang="0">
                  <a:pos x="119" y="126"/>
                </a:cxn>
                <a:cxn ang="0">
                  <a:pos x="95" y="112"/>
                </a:cxn>
                <a:cxn ang="0">
                  <a:pos x="75" y="92"/>
                </a:cxn>
                <a:cxn ang="0">
                  <a:pos x="54" y="68"/>
                </a:cxn>
                <a:cxn ang="0">
                  <a:pos x="40" y="56"/>
                </a:cxn>
                <a:cxn ang="0">
                  <a:pos x="20" y="58"/>
                </a:cxn>
                <a:cxn ang="0">
                  <a:pos x="10" y="66"/>
                </a:cxn>
              </a:cxnLst>
              <a:rect l="0" t="0" r="r" b="b"/>
              <a:pathLst>
                <a:path w="187" h="176">
                  <a:moveTo>
                    <a:pt x="10" y="66"/>
                  </a:moveTo>
                  <a:lnTo>
                    <a:pt x="10" y="5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3" y="10"/>
                  </a:lnTo>
                  <a:lnTo>
                    <a:pt x="109" y="8"/>
                  </a:lnTo>
                  <a:lnTo>
                    <a:pt x="103" y="16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91" y="60"/>
                  </a:lnTo>
                  <a:lnTo>
                    <a:pt x="101" y="66"/>
                  </a:lnTo>
                  <a:lnTo>
                    <a:pt x="111" y="72"/>
                  </a:lnTo>
                  <a:lnTo>
                    <a:pt x="113" y="84"/>
                  </a:lnTo>
                  <a:lnTo>
                    <a:pt x="119" y="94"/>
                  </a:lnTo>
                  <a:lnTo>
                    <a:pt x="129" y="102"/>
                  </a:lnTo>
                  <a:lnTo>
                    <a:pt x="145" y="102"/>
                  </a:lnTo>
                  <a:lnTo>
                    <a:pt x="149" y="106"/>
                  </a:lnTo>
                  <a:lnTo>
                    <a:pt x="145" y="108"/>
                  </a:lnTo>
                  <a:lnTo>
                    <a:pt x="151" y="114"/>
                  </a:lnTo>
                  <a:lnTo>
                    <a:pt x="161" y="118"/>
                  </a:lnTo>
                  <a:lnTo>
                    <a:pt x="175" y="124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1" y="142"/>
                  </a:lnTo>
                  <a:lnTo>
                    <a:pt x="175" y="136"/>
                  </a:lnTo>
                  <a:lnTo>
                    <a:pt x="167" y="130"/>
                  </a:lnTo>
                  <a:lnTo>
                    <a:pt x="159" y="132"/>
                  </a:lnTo>
                  <a:lnTo>
                    <a:pt x="155" y="140"/>
                  </a:lnTo>
                  <a:lnTo>
                    <a:pt x="161" y="148"/>
                  </a:lnTo>
                  <a:lnTo>
                    <a:pt x="165" y="152"/>
                  </a:lnTo>
                  <a:lnTo>
                    <a:pt x="167" y="156"/>
                  </a:lnTo>
                  <a:lnTo>
                    <a:pt x="159" y="158"/>
                  </a:lnTo>
                  <a:lnTo>
                    <a:pt x="157" y="164"/>
                  </a:lnTo>
                  <a:lnTo>
                    <a:pt x="151" y="172"/>
                  </a:lnTo>
                  <a:lnTo>
                    <a:pt x="145" y="176"/>
                  </a:lnTo>
                  <a:lnTo>
                    <a:pt x="141" y="170"/>
                  </a:lnTo>
                  <a:lnTo>
                    <a:pt x="143" y="162"/>
                  </a:lnTo>
                  <a:lnTo>
                    <a:pt x="147" y="148"/>
                  </a:lnTo>
                  <a:lnTo>
                    <a:pt x="143" y="136"/>
                  </a:lnTo>
                  <a:lnTo>
                    <a:pt x="131" y="132"/>
                  </a:lnTo>
                  <a:lnTo>
                    <a:pt x="129" y="126"/>
                  </a:lnTo>
                  <a:lnTo>
                    <a:pt x="119" y="126"/>
                  </a:lnTo>
                  <a:lnTo>
                    <a:pt x="109" y="112"/>
                  </a:lnTo>
                  <a:lnTo>
                    <a:pt x="95" y="112"/>
                  </a:lnTo>
                  <a:lnTo>
                    <a:pt x="83" y="96"/>
                  </a:lnTo>
                  <a:lnTo>
                    <a:pt x="75" y="92"/>
                  </a:lnTo>
                  <a:lnTo>
                    <a:pt x="56" y="84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40" y="56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0" y="6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1" name="Freeform 183"/>
            <p:cNvSpPr>
              <a:spLocks/>
            </p:cNvSpPr>
            <p:nvPr/>
          </p:nvSpPr>
          <p:spPr bwMode="gray">
            <a:xfrm>
              <a:off x="6683235" y="3280054"/>
              <a:ext cx="69998" cy="80767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16" y="4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26"/>
                </a:cxn>
                <a:cxn ang="0">
                  <a:pos x="4" y="1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8" y="2"/>
                </a:cxn>
                <a:cxn ang="0">
                  <a:pos x="30" y="6"/>
                </a:cxn>
                <a:cxn ang="0">
                  <a:pos x="34" y="14"/>
                </a:cxn>
                <a:cxn ang="0">
                  <a:pos x="38" y="22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48" y="42"/>
                </a:cxn>
                <a:cxn ang="0">
                  <a:pos x="40" y="42"/>
                </a:cxn>
                <a:cxn ang="0">
                  <a:pos x="30" y="40"/>
                </a:cxn>
                <a:cxn ang="0">
                  <a:pos x="30" y="48"/>
                </a:cxn>
                <a:cxn ang="0">
                  <a:pos x="24" y="56"/>
                </a:cxn>
                <a:cxn ang="0">
                  <a:pos x="20" y="60"/>
                </a:cxn>
              </a:cxnLst>
              <a:rect l="0" t="0" r="r" b="b"/>
              <a:pathLst>
                <a:path w="52" h="60">
                  <a:moveTo>
                    <a:pt x="20" y="60"/>
                  </a:moveTo>
                  <a:lnTo>
                    <a:pt x="16" y="4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26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30" y="48"/>
                  </a:lnTo>
                  <a:lnTo>
                    <a:pt x="24" y="56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2" name="Freeform 184"/>
            <p:cNvSpPr>
              <a:spLocks/>
            </p:cNvSpPr>
            <p:nvPr/>
          </p:nvSpPr>
          <p:spPr bwMode="gray">
            <a:xfrm>
              <a:off x="6575546" y="3172365"/>
              <a:ext cx="384990" cy="215379"/>
            </a:xfrm>
            <a:custGeom>
              <a:avLst/>
              <a:gdLst/>
              <a:ahLst/>
              <a:cxnLst>
                <a:cxn ang="0">
                  <a:pos x="158" y="6"/>
                </a:cxn>
                <a:cxn ang="0">
                  <a:pos x="168" y="0"/>
                </a:cxn>
                <a:cxn ang="0">
                  <a:pos x="192" y="0"/>
                </a:cxn>
                <a:cxn ang="0">
                  <a:pos x="194" y="22"/>
                </a:cxn>
                <a:cxn ang="0">
                  <a:pos x="216" y="40"/>
                </a:cxn>
                <a:cxn ang="0">
                  <a:pos x="250" y="48"/>
                </a:cxn>
                <a:cxn ang="0">
                  <a:pos x="286" y="58"/>
                </a:cxn>
                <a:cxn ang="0">
                  <a:pos x="284" y="90"/>
                </a:cxn>
                <a:cxn ang="0">
                  <a:pos x="258" y="98"/>
                </a:cxn>
                <a:cxn ang="0">
                  <a:pos x="242" y="112"/>
                </a:cxn>
                <a:cxn ang="0">
                  <a:pos x="208" y="124"/>
                </a:cxn>
                <a:cxn ang="0">
                  <a:pos x="190" y="132"/>
                </a:cxn>
                <a:cxn ang="0">
                  <a:pos x="206" y="140"/>
                </a:cxn>
                <a:cxn ang="0">
                  <a:pos x="216" y="144"/>
                </a:cxn>
                <a:cxn ang="0">
                  <a:pos x="238" y="144"/>
                </a:cxn>
                <a:cxn ang="0">
                  <a:pos x="234" y="150"/>
                </a:cxn>
                <a:cxn ang="0">
                  <a:pos x="210" y="150"/>
                </a:cxn>
                <a:cxn ang="0">
                  <a:pos x="194" y="160"/>
                </a:cxn>
                <a:cxn ang="0">
                  <a:pos x="184" y="152"/>
                </a:cxn>
                <a:cxn ang="0">
                  <a:pos x="170" y="140"/>
                </a:cxn>
                <a:cxn ang="0">
                  <a:pos x="184" y="132"/>
                </a:cxn>
                <a:cxn ang="0">
                  <a:pos x="162" y="128"/>
                </a:cxn>
                <a:cxn ang="0">
                  <a:pos x="146" y="116"/>
                </a:cxn>
                <a:cxn ang="0">
                  <a:pos x="138" y="126"/>
                </a:cxn>
                <a:cxn ang="0">
                  <a:pos x="120" y="146"/>
                </a:cxn>
                <a:cxn ang="0">
                  <a:pos x="110" y="144"/>
                </a:cxn>
                <a:cxn ang="0">
                  <a:pos x="100" y="140"/>
                </a:cxn>
                <a:cxn ang="0">
                  <a:pos x="110" y="120"/>
                </a:cxn>
                <a:cxn ang="0">
                  <a:pos x="132" y="116"/>
                </a:cxn>
                <a:cxn ang="0">
                  <a:pos x="118" y="102"/>
                </a:cxn>
                <a:cxn ang="0">
                  <a:pos x="98" y="82"/>
                </a:cxn>
                <a:cxn ang="0">
                  <a:pos x="84" y="80"/>
                </a:cxn>
                <a:cxn ang="0">
                  <a:pos x="68" y="84"/>
                </a:cxn>
                <a:cxn ang="0">
                  <a:pos x="44" y="92"/>
                </a:cxn>
                <a:cxn ang="0">
                  <a:pos x="10" y="94"/>
                </a:cxn>
                <a:cxn ang="0">
                  <a:pos x="0" y="82"/>
                </a:cxn>
                <a:cxn ang="0">
                  <a:pos x="8" y="66"/>
                </a:cxn>
                <a:cxn ang="0">
                  <a:pos x="18" y="46"/>
                </a:cxn>
                <a:cxn ang="0">
                  <a:pos x="32" y="36"/>
                </a:cxn>
                <a:cxn ang="0">
                  <a:pos x="28" y="16"/>
                </a:cxn>
                <a:cxn ang="0">
                  <a:pos x="84" y="14"/>
                </a:cxn>
                <a:cxn ang="0">
                  <a:pos x="114" y="20"/>
                </a:cxn>
                <a:cxn ang="0">
                  <a:pos x="138" y="4"/>
                </a:cxn>
              </a:cxnLst>
              <a:rect l="0" t="0" r="r" b="b"/>
              <a:pathLst>
                <a:path w="286" h="160">
                  <a:moveTo>
                    <a:pt x="150" y="2"/>
                  </a:moveTo>
                  <a:lnTo>
                    <a:pt x="158" y="6"/>
                  </a:lnTo>
                  <a:lnTo>
                    <a:pt x="164" y="4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6" y="10"/>
                  </a:lnTo>
                  <a:lnTo>
                    <a:pt x="194" y="22"/>
                  </a:lnTo>
                  <a:lnTo>
                    <a:pt x="212" y="26"/>
                  </a:lnTo>
                  <a:lnTo>
                    <a:pt x="216" y="40"/>
                  </a:lnTo>
                  <a:lnTo>
                    <a:pt x="248" y="42"/>
                  </a:lnTo>
                  <a:lnTo>
                    <a:pt x="250" y="48"/>
                  </a:lnTo>
                  <a:lnTo>
                    <a:pt x="270" y="48"/>
                  </a:lnTo>
                  <a:lnTo>
                    <a:pt x="286" y="58"/>
                  </a:lnTo>
                  <a:lnTo>
                    <a:pt x="286" y="78"/>
                  </a:lnTo>
                  <a:lnTo>
                    <a:pt x="284" y="90"/>
                  </a:lnTo>
                  <a:lnTo>
                    <a:pt x="268" y="94"/>
                  </a:lnTo>
                  <a:lnTo>
                    <a:pt x="258" y="98"/>
                  </a:lnTo>
                  <a:lnTo>
                    <a:pt x="256" y="106"/>
                  </a:lnTo>
                  <a:lnTo>
                    <a:pt x="242" y="112"/>
                  </a:lnTo>
                  <a:lnTo>
                    <a:pt x="224" y="116"/>
                  </a:lnTo>
                  <a:lnTo>
                    <a:pt x="208" y="124"/>
                  </a:lnTo>
                  <a:lnTo>
                    <a:pt x="192" y="128"/>
                  </a:lnTo>
                  <a:lnTo>
                    <a:pt x="190" y="132"/>
                  </a:lnTo>
                  <a:lnTo>
                    <a:pt x="200" y="134"/>
                  </a:lnTo>
                  <a:lnTo>
                    <a:pt x="206" y="140"/>
                  </a:lnTo>
                  <a:lnTo>
                    <a:pt x="210" y="142"/>
                  </a:lnTo>
                  <a:lnTo>
                    <a:pt x="216" y="144"/>
                  </a:lnTo>
                  <a:lnTo>
                    <a:pt x="232" y="142"/>
                  </a:lnTo>
                  <a:lnTo>
                    <a:pt x="238" y="144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20" y="150"/>
                  </a:lnTo>
                  <a:lnTo>
                    <a:pt x="210" y="150"/>
                  </a:lnTo>
                  <a:lnTo>
                    <a:pt x="202" y="154"/>
                  </a:lnTo>
                  <a:lnTo>
                    <a:pt x="194" y="160"/>
                  </a:lnTo>
                  <a:lnTo>
                    <a:pt x="184" y="160"/>
                  </a:lnTo>
                  <a:lnTo>
                    <a:pt x="184" y="152"/>
                  </a:lnTo>
                  <a:lnTo>
                    <a:pt x="180" y="146"/>
                  </a:lnTo>
                  <a:lnTo>
                    <a:pt x="170" y="140"/>
                  </a:lnTo>
                  <a:lnTo>
                    <a:pt x="176" y="136"/>
                  </a:lnTo>
                  <a:lnTo>
                    <a:pt x="184" y="132"/>
                  </a:lnTo>
                  <a:lnTo>
                    <a:pt x="184" y="128"/>
                  </a:lnTo>
                  <a:lnTo>
                    <a:pt x="162" y="128"/>
                  </a:lnTo>
                  <a:lnTo>
                    <a:pt x="158" y="116"/>
                  </a:lnTo>
                  <a:lnTo>
                    <a:pt x="146" y="116"/>
                  </a:lnTo>
                  <a:lnTo>
                    <a:pt x="138" y="118"/>
                  </a:lnTo>
                  <a:lnTo>
                    <a:pt x="138" y="126"/>
                  </a:lnTo>
                  <a:lnTo>
                    <a:pt x="126" y="134"/>
                  </a:lnTo>
                  <a:lnTo>
                    <a:pt x="120" y="146"/>
                  </a:lnTo>
                  <a:lnTo>
                    <a:pt x="114" y="140"/>
                  </a:lnTo>
                  <a:lnTo>
                    <a:pt x="110" y="144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10" y="128"/>
                  </a:lnTo>
                  <a:lnTo>
                    <a:pt x="110" y="120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28" y="108"/>
                  </a:lnTo>
                  <a:lnTo>
                    <a:pt x="118" y="102"/>
                  </a:lnTo>
                  <a:lnTo>
                    <a:pt x="110" y="86"/>
                  </a:lnTo>
                  <a:lnTo>
                    <a:pt x="98" y="82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68" y="84"/>
                  </a:lnTo>
                  <a:lnTo>
                    <a:pt x="64" y="92"/>
                  </a:lnTo>
                  <a:lnTo>
                    <a:pt x="44" y="92"/>
                  </a:lnTo>
                  <a:lnTo>
                    <a:pt x="32" y="86"/>
                  </a:lnTo>
                  <a:lnTo>
                    <a:pt x="10" y="94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0" y="5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6" y="4"/>
                  </a:lnTo>
                  <a:lnTo>
                    <a:pt x="84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34" y="22"/>
                  </a:lnTo>
                  <a:lnTo>
                    <a:pt x="138" y="4"/>
                  </a:lnTo>
                  <a:lnTo>
                    <a:pt x="15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3" name="Freeform 185"/>
            <p:cNvSpPr>
              <a:spLocks/>
            </p:cNvSpPr>
            <p:nvPr/>
          </p:nvSpPr>
          <p:spPr bwMode="gray">
            <a:xfrm>
              <a:off x="6545931" y="3285439"/>
              <a:ext cx="191149" cy="121151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6" y="4"/>
                </a:cxn>
                <a:cxn ang="0">
                  <a:pos x="54" y="2"/>
                </a:cxn>
                <a:cxn ang="0">
                  <a:pos x="66" y="8"/>
                </a:cxn>
                <a:cxn ang="0">
                  <a:pos x="86" y="8"/>
                </a:cxn>
                <a:cxn ang="0">
                  <a:pos x="90" y="0"/>
                </a:cxn>
                <a:cxn ang="0">
                  <a:pos x="102" y="0"/>
                </a:cxn>
                <a:cxn ang="0">
                  <a:pos x="106" y="10"/>
                </a:cxn>
                <a:cxn ang="0">
                  <a:pos x="108" y="16"/>
                </a:cxn>
                <a:cxn ang="0">
                  <a:pos x="120" y="28"/>
                </a:cxn>
                <a:cxn ang="0">
                  <a:pos x="122" y="32"/>
                </a:cxn>
                <a:cxn ang="0">
                  <a:pos x="118" y="42"/>
                </a:cxn>
                <a:cxn ang="0">
                  <a:pos x="120" y="52"/>
                </a:cxn>
                <a:cxn ang="0">
                  <a:pos x="122" y="58"/>
                </a:cxn>
                <a:cxn ang="0">
                  <a:pos x="132" y="60"/>
                </a:cxn>
                <a:cxn ang="0">
                  <a:pos x="136" y="56"/>
                </a:cxn>
                <a:cxn ang="0">
                  <a:pos x="142" y="62"/>
                </a:cxn>
                <a:cxn ang="0">
                  <a:pos x="138" y="68"/>
                </a:cxn>
                <a:cxn ang="0">
                  <a:pos x="130" y="72"/>
                </a:cxn>
                <a:cxn ang="0">
                  <a:pos x="126" y="78"/>
                </a:cxn>
                <a:cxn ang="0">
                  <a:pos x="124" y="90"/>
                </a:cxn>
                <a:cxn ang="0">
                  <a:pos x="118" y="90"/>
                </a:cxn>
                <a:cxn ang="0">
                  <a:pos x="106" y="84"/>
                </a:cxn>
                <a:cxn ang="0">
                  <a:pos x="92" y="80"/>
                </a:cxn>
                <a:cxn ang="0">
                  <a:pos x="84" y="88"/>
                </a:cxn>
                <a:cxn ang="0">
                  <a:pos x="72" y="88"/>
                </a:cxn>
                <a:cxn ang="0">
                  <a:pos x="44" y="88"/>
                </a:cxn>
                <a:cxn ang="0">
                  <a:pos x="32" y="84"/>
                </a:cxn>
                <a:cxn ang="0">
                  <a:pos x="32" y="74"/>
                </a:cxn>
                <a:cxn ang="0">
                  <a:pos x="16" y="72"/>
                </a:cxn>
                <a:cxn ang="0">
                  <a:pos x="8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14" y="30"/>
                </a:cxn>
                <a:cxn ang="0">
                  <a:pos x="24" y="16"/>
                </a:cxn>
                <a:cxn ang="0">
                  <a:pos x="32" y="10"/>
                </a:cxn>
              </a:cxnLst>
              <a:rect l="0" t="0" r="r" b="b"/>
              <a:pathLst>
                <a:path w="142" h="90">
                  <a:moveTo>
                    <a:pt x="32" y="10"/>
                  </a:moveTo>
                  <a:lnTo>
                    <a:pt x="46" y="4"/>
                  </a:lnTo>
                  <a:lnTo>
                    <a:pt x="54" y="2"/>
                  </a:lnTo>
                  <a:lnTo>
                    <a:pt x="66" y="8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6" y="10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2" y="58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2" y="62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90"/>
                  </a:lnTo>
                  <a:lnTo>
                    <a:pt x="106" y="84"/>
                  </a:lnTo>
                  <a:lnTo>
                    <a:pt x="92" y="80"/>
                  </a:lnTo>
                  <a:lnTo>
                    <a:pt x="84" y="88"/>
                  </a:lnTo>
                  <a:lnTo>
                    <a:pt x="72" y="88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32" y="74"/>
                  </a:lnTo>
                  <a:lnTo>
                    <a:pt x="16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4" y="30"/>
                  </a:lnTo>
                  <a:lnTo>
                    <a:pt x="2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4" name="Freeform 186"/>
            <p:cNvSpPr>
              <a:spLocks/>
            </p:cNvSpPr>
            <p:nvPr/>
          </p:nvSpPr>
          <p:spPr bwMode="gray">
            <a:xfrm>
              <a:off x="6580930" y="3393128"/>
              <a:ext cx="131920" cy="7538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46" y="8"/>
                </a:cxn>
                <a:cxn ang="0">
                  <a:pos x="58" y="8"/>
                </a:cxn>
                <a:cxn ang="0">
                  <a:pos x="66" y="0"/>
                </a:cxn>
                <a:cxn ang="0">
                  <a:pos x="80" y="4"/>
                </a:cxn>
                <a:cxn ang="0">
                  <a:pos x="92" y="10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0" y="16"/>
                </a:cxn>
                <a:cxn ang="0">
                  <a:pos x="90" y="28"/>
                </a:cxn>
                <a:cxn ang="0">
                  <a:pos x="82" y="36"/>
                </a:cxn>
                <a:cxn ang="0">
                  <a:pos x="84" y="38"/>
                </a:cxn>
                <a:cxn ang="0">
                  <a:pos x="92" y="42"/>
                </a:cxn>
                <a:cxn ang="0">
                  <a:pos x="90" y="46"/>
                </a:cxn>
                <a:cxn ang="0">
                  <a:pos x="80" y="44"/>
                </a:cxn>
                <a:cxn ang="0">
                  <a:pos x="72" y="42"/>
                </a:cxn>
                <a:cxn ang="0">
                  <a:pos x="64" y="46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52" y="56"/>
                </a:cxn>
                <a:cxn ang="0">
                  <a:pos x="40" y="56"/>
                </a:cxn>
                <a:cxn ang="0">
                  <a:pos x="30" y="52"/>
                </a:cxn>
                <a:cxn ang="0">
                  <a:pos x="24" y="52"/>
                </a:cxn>
                <a:cxn ang="0">
                  <a:pos x="14" y="54"/>
                </a:cxn>
                <a:cxn ang="0">
                  <a:pos x="12" y="48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22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18" y="8"/>
                </a:cxn>
              </a:cxnLst>
              <a:rect l="0" t="0" r="r" b="b"/>
              <a:pathLst>
                <a:path w="98" h="56">
                  <a:moveTo>
                    <a:pt x="18" y="8"/>
                  </a:moveTo>
                  <a:lnTo>
                    <a:pt x="46" y="8"/>
                  </a:lnTo>
                  <a:lnTo>
                    <a:pt x="58" y="8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2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0" y="16"/>
                  </a:lnTo>
                  <a:lnTo>
                    <a:pt x="90" y="2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90" y="46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2" y="56"/>
                  </a:lnTo>
                  <a:lnTo>
                    <a:pt x="40" y="56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4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5" name="Freeform 187"/>
            <p:cNvSpPr>
              <a:spLocks/>
            </p:cNvSpPr>
            <p:nvPr/>
          </p:nvSpPr>
          <p:spPr bwMode="gray">
            <a:xfrm>
              <a:off x="6661697" y="3449665"/>
              <a:ext cx="56537" cy="4038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10" y="26"/>
                </a:cxn>
                <a:cxn ang="0">
                  <a:pos x="4" y="30"/>
                </a:cxn>
                <a:cxn ang="0">
                  <a:pos x="14" y="28"/>
                </a:cxn>
                <a:cxn ang="0">
                  <a:pos x="26" y="20"/>
                </a:cxn>
                <a:cxn ang="0">
                  <a:pos x="34" y="16"/>
                </a:cxn>
                <a:cxn ang="0">
                  <a:pos x="42" y="18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30" y="4"/>
                </a:cxn>
                <a:cxn ang="0">
                  <a:pos x="22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4"/>
                </a:cxn>
              </a:cxnLst>
              <a:rect l="0" t="0" r="r" b="b"/>
              <a:pathLst>
                <a:path w="42" h="30">
                  <a:moveTo>
                    <a:pt x="0" y="14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14" y="28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6" name="Freeform 188"/>
            <p:cNvSpPr>
              <a:spLocks/>
            </p:cNvSpPr>
            <p:nvPr/>
          </p:nvSpPr>
          <p:spPr bwMode="gray">
            <a:xfrm>
              <a:off x="6607853" y="3613892"/>
              <a:ext cx="59229" cy="1346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42" y="4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8" y="10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7" name="Freeform 189"/>
            <p:cNvSpPr>
              <a:spLocks/>
            </p:cNvSpPr>
            <p:nvPr/>
          </p:nvSpPr>
          <p:spPr bwMode="gray">
            <a:xfrm>
              <a:off x="6535162" y="3460434"/>
              <a:ext cx="126535" cy="131920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38" y="68"/>
                </a:cxn>
                <a:cxn ang="0">
                  <a:pos x="24" y="66"/>
                </a:cxn>
                <a:cxn ang="0">
                  <a:pos x="20" y="78"/>
                </a:cxn>
                <a:cxn ang="0">
                  <a:pos x="26" y="88"/>
                </a:cxn>
                <a:cxn ang="0">
                  <a:pos x="32" y="86"/>
                </a:cxn>
                <a:cxn ang="0">
                  <a:pos x="36" y="98"/>
                </a:cxn>
                <a:cxn ang="0">
                  <a:pos x="42" y="92"/>
                </a:cxn>
                <a:cxn ang="0">
                  <a:pos x="48" y="94"/>
                </a:cxn>
                <a:cxn ang="0">
                  <a:pos x="44" y="86"/>
                </a:cxn>
                <a:cxn ang="0">
                  <a:pos x="42" y="76"/>
                </a:cxn>
                <a:cxn ang="0">
                  <a:pos x="52" y="74"/>
                </a:cxn>
                <a:cxn ang="0">
                  <a:pos x="48" y="64"/>
                </a:cxn>
                <a:cxn ang="0">
                  <a:pos x="58" y="70"/>
                </a:cxn>
                <a:cxn ang="0">
                  <a:pos x="62" y="60"/>
                </a:cxn>
                <a:cxn ang="0">
                  <a:pos x="50" y="54"/>
                </a:cxn>
                <a:cxn ang="0">
                  <a:pos x="44" y="44"/>
                </a:cxn>
                <a:cxn ang="0">
                  <a:pos x="38" y="32"/>
                </a:cxn>
                <a:cxn ang="0">
                  <a:pos x="38" y="22"/>
                </a:cxn>
                <a:cxn ang="0">
                  <a:pos x="48" y="26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70" y="14"/>
                </a:cxn>
                <a:cxn ang="0">
                  <a:pos x="84" y="14"/>
                </a:cxn>
                <a:cxn ang="0">
                  <a:pos x="94" y="12"/>
                </a:cxn>
                <a:cxn ang="0">
                  <a:pos x="86" y="6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0" y="10"/>
                </a:cxn>
                <a:cxn ang="0">
                  <a:pos x="26" y="12"/>
                </a:cxn>
                <a:cxn ang="0">
                  <a:pos x="14" y="16"/>
                </a:cxn>
                <a:cxn ang="0">
                  <a:pos x="10" y="26"/>
                </a:cxn>
                <a:cxn ang="0">
                  <a:pos x="0" y="38"/>
                </a:cxn>
                <a:cxn ang="0">
                  <a:pos x="10" y="46"/>
                </a:cxn>
                <a:cxn ang="0">
                  <a:pos x="20" y="48"/>
                </a:cxn>
                <a:cxn ang="0">
                  <a:pos x="14" y="58"/>
                </a:cxn>
                <a:cxn ang="0">
                  <a:pos x="26" y="58"/>
                </a:cxn>
                <a:cxn ang="0">
                  <a:pos x="42" y="62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88" name="Freeform 190"/>
            <p:cNvSpPr>
              <a:spLocks/>
            </p:cNvSpPr>
            <p:nvPr/>
          </p:nvSpPr>
          <p:spPr bwMode="gray">
            <a:xfrm>
              <a:off x="6519009" y="3436204"/>
              <a:ext cx="34999" cy="7538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4" y="2"/>
                </a:cxn>
                <a:cxn ang="0">
                  <a:pos x="22" y="8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24" y="30"/>
                </a:cxn>
                <a:cxn ang="0">
                  <a:pos x="26" y="34"/>
                </a:cxn>
                <a:cxn ang="0">
                  <a:pos x="26" y="38"/>
                </a:cxn>
                <a:cxn ang="0">
                  <a:pos x="22" y="44"/>
                </a:cxn>
                <a:cxn ang="0">
                  <a:pos x="12" y="56"/>
                </a:cxn>
                <a:cxn ang="0">
                  <a:pos x="2" y="40"/>
                </a:cxn>
                <a:cxn ang="0">
                  <a:pos x="4" y="28"/>
                </a:cxn>
                <a:cxn ang="0">
                  <a:pos x="2" y="18"/>
                </a:cxn>
                <a:cxn ang="0">
                  <a:pos x="0" y="12"/>
                </a:cxn>
              </a:cxnLst>
              <a:rect l="0" t="0" r="r" b="b"/>
              <a:pathLst>
                <a:path w="26" h="56">
                  <a:moveTo>
                    <a:pt x="0" y="1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2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4" y="30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2" y="56"/>
                  </a:lnTo>
                  <a:lnTo>
                    <a:pt x="2" y="40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189" name="Group 501"/>
          <p:cNvGrpSpPr>
            <a:grpSpLocks/>
          </p:cNvGrpSpPr>
          <p:nvPr userDrawn="1"/>
        </p:nvGrpSpPr>
        <p:grpSpPr bwMode="auto">
          <a:xfrm>
            <a:off x="5072912" y="1902041"/>
            <a:ext cx="3635337" cy="1591032"/>
            <a:chOff x="6356332" y="2083713"/>
            <a:chExt cx="3827019" cy="1578892"/>
          </a:xfrm>
        </p:grpSpPr>
        <p:sp>
          <p:nvSpPr>
            <p:cNvPr id="190" name="Freeform 193"/>
            <p:cNvSpPr>
              <a:spLocks/>
            </p:cNvSpPr>
            <p:nvPr/>
          </p:nvSpPr>
          <p:spPr bwMode="gray">
            <a:xfrm>
              <a:off x="6356332" y="2150869"/>
              <a:ext cx="224362" cy="167177"/>
            </a:xfrm>
            <a:custGeom>
              <a:avLst/>
              <a:gdLst/>
              <a:ahLst/>
              <a:cxnLst>
                <a:cxn ang="0">
                  <a:pos x="55" y="84"/>
                </a:cxn>
                <a:cxn ang="0">
                  <a:pos x="71" y="80"/>
                </a:cxn>
                <a:cxn ang="0">
                  <a:pos x="43" y="78"/>
                </a:cxn>
                <a:cxn ang="0">
                  <a:pos x="55" y="64"/>
                </a:cxn>
                <a:cxn ang="0">
                  <a:pos x="85" y="60"/>
                </a:cxn>
                <a:cxn ang="0">
                  <a:pos x="89" y="48"/>
                </a:cxn>
                <a:cxn ang="0">
                  <a:pos x="71" y="52"/>
                </a:cxn>
                <a:cxn ang="0">
                  <a:pos x="65" y="42"/>
                </a:cxn>
                <a:cxn ang="0">
                  <a:pos x="55" y="48"/>
                </a:cxn>
                <a:cxn ang="0">
                  <a:pos x="37" y="64"/>
                </a:cxn>
                <a:cxn ang="0">
                  <a:pos x="11" y="46"/>
                </a:cxn>
                <a:cxn ang="0">
                  <a:pos x="19" y="28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19" y="8"/>
                </a:cxn>
                <a:cxn ang="0">
                  <a:pos x="47" y="10"/>
                </a:cxn>
                <a:cxn ang="0">
                  <a:pos x="55" y="12"/>
                </a:cxn>
                <a:cxn ang="0">
                  <a:pos x="73" y="14"/>
                </a:cxn>
                <a:cxn ang="0">
                  <a:pos x="77" y="28"/>
                </a:cxn>
                <a:cxn ang="0">
                  <a:pos x="89" y="38"/>
                </a:cxn>
                <a:cxn ang="0">
                  <a:pos x="83" y="12"/>
                </a:cxn>
                <a:cxn ang="0">
                  <a:pos x="85" y="0"/>
                </a:cxn>
                <a:cxn ang="0">
                  <a:pos x="107" y="8"/>
                </a:cxn>
                <a:cxn ang="0">
                  <a:pos x="111" y="22"/>
                </a:cxn>
                <a:cxn ang="0">
                  <a:pos x="127" y="22"/>
                </a:cxn>
                <a:cxn ang="0">
                  <a:pos x="151" y="36"/>
                </a:cxn>
                <a:cxn ang="0">
                  <a:pos x="159" y="48"/>
                </a:cxn>
                <a:cxn ang="0">
                  <a:pos x="123" y="60"/>
                </a:cxn>
                <a:cxn ang="0">
                  <a:pos x="117" y="84"/>
                </a:cxn>
                <a:cxn ang="0">
                  <a:pos x="101" y="102"/>
                </a:cxn>
                <a:cxn ang="0">
                  <a:pos x="81" y="114"/>
                </a:cxn>
                <a:cxn ang="0">
                  <a:pos x="67" y="104"/>
                </a:cxn>
                <a:cxn ang="0">
                  <a:pos x="45" y="92"/>
                </a:cxn>
              </a:cxnLst>
              <a:rect l="0" t="0" r="r" b="b"/>
              <a:pathLst>
                <a:path w="167" h="120">
                  <a:moveTo>
                    <a:pt x="45" y="92"/>
                  </a:moveTo>
                  <a:lnTo>
                    <a:pt x="55" y="84"/>
                  </a:lnTo>
                  <a:lnTo>
                    <a:pt x="83" y="88"/>
                  </a:lnTo>
                  <a:lnTo>
                    <a:pt x="71" y="80"/>
                  </a:lnTo>
                  <a:lnTo>
                    <a:pt x="59" y="76"/>
                  </a:lnTo>
                  <a:lnTo>
                    <a:pt x="43" y="78"/>
                  </a:lnTo>
                  <a:lnTo>
                    <a:pt x="43" y="68"/>
                  </a:lnTo>
                  <a:lnTo>
                    <a:pt x="55" y="64"/>
                  </a:lnTo>
                  <a:lnTo>
                    <a:pt x="69" y="60"/>
                  </a:lnTo>
                  <a:lnTo>
                    <a:pt x="85" y="60"/>
                  </a:lnTo>
                  <a:lnTo>
                    <a:pt x="97" y="56"/>
                  </a:lnTo>
                  <a:lnTo>
                    <a:pt x="89" y="48"/>
                  </a:lnTo>
                  <a:lnTo>
                    <a:pt x="83" y="52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65" y="42"/>
                  </a:lnTo>
                  <a:lnTo>
                    <a:pt x="61" y="48"/>
                  </a:lnTo>
                  <a:lnTo>
                    <a:pt x="55" y="48"/>
                  </a:lnTo>
                  <a:lnTo>
                    <a:pt x="51" y="56"/>
                  </a:lnTo>
                  <a:lnTo>
                    <a:pt x="37" y="64"/>
                  </a:lnTo>
                  <a:lnTo>
                    <a:pt x="27" y="58"/>
                  </a:lnTo>
                  <a:lnTo>
                    <a:pt x="11" y="46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51" y="26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3" y="14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83" y="36"/>
                  </a:lnTo>
                  <a:lnTo>
                    <a:pt x="89" y="38"/>
                  </a:lnTo>
                  <a:lnTo>
                    <a:pt x="87" y="24"/>
                  </a:lnTo>
                  <a:lnTo>
                    <a:pt x="83" y="12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03" y="20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27" y="22"/>
                  </a:lnTo>
                  <a:lnTo>
                    <a:pt x="127" y="30"/>
                  </a:lnTo>
                  <a:lnTo>
                    <a:pt x="151" y="36"/>
                  </a:lnTo>
                  <a:lnTo>
                    <a:pt x="167" y="44"/>
                  </a:lnTo>
                  <a:lnTo>
                    <a:pt x="159" y="48"/>
                  </a:lnTo>
                  <a:lnTo>
                    <a:pt x="137" y="52"/>
                  </a:lnTo>
                  <a:lnTo>
                    <a:pt x="123" y="60"/>
                  </a:lnTo>
                  <a:lnTo>
                    <a:pt x="119" y="68"/>
                  </a:lnTo>
                  <a:lnTo>
                    <a:pt x="117" y="84"/>
                  </a:lnTo>
                  <a:lnTo>
                    <a:pt x="107" y="88"/>
                  </a:lnTo>
                  <a:lnTo>
                    <a:pt x="101" y="102"/>
                  </a:lnTo>
                  <a:lnTo>
                    <a:pt x="93" y="120"/>
                  </a:lnTo>
                  <a:lnTo>
                    <a:pt x="81" y="114"/>
                  </a:lnTo>
                  <a:lnTo>
                    <a:pt x="81" y="102"/>
                  </a:lnTo>
                  <a:lnTo>
                    <a:pt x="67" y="104"/>
                  </a:lnTo>
                  <a:lnTo>
                    <a:pt x="59" y="98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gray">
            <a:xfrm>
              <a:off x="6513528" y="2125150"/>
              <a:ext cx="194352" cy="70015"/>
            </a:xfrm>
            <a:custGeom>
              <a:avLst/>
              <a:gdLst/>
              <a:ahLst/>
              <a:cxnLst>
                <a:cxn ang="0">
                  <a:pos x="62" y="38"/>
                </a:cxn>
                <a:cxn ang="0">
                  <a:pos x="52" y="38"/>
                </a:cxn>
                <a:cxn ang="0">
                  <a:pos x="34" y="38"/>
                </a:cxn>
                <a:cxn ang="0">
                  <a:pos x="36" y="30"/>
                </a:cxn>
                <a:cxn ang="0">
                  <a:pos x="54" y="28"/>
                </a:cxn>
                <a:cxn ang="0">
                  <a:pos x="60" y="24"/>
                </a:cxn>
                <a:cxn ang="0">
                  <a:pos x="50" y="22"/>
                </a:cxn>
                <a:cxn ang="0">
                  <a:pos x="34" y="22"/>
                </a:cxn>
                <a:cxn ang="0">
                  <a:pos x="18" y="26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10" y="14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46" y="10"/>
                </a:cxn>
                <a:cxn ang="0">
                  <a:pos x="56" y="10"/>
                </a:cxn>
                <a:cxn ang="0">
                  <a:pos x="66" y="12"/>
                </a:cxn>
                <a:cxn ang="0">
                  <a:pos x="74" y="0"/>
                </a:cxn>
                <a:cxn ang="0">
                  <a:pos x="82" y="14"/>
                </a:cxn>
                <a:cxn ang="0">
                  <a:pos x="96" y="8"/>
                </a:cxn>
                <a:cxn ang="0">
                  <a:pos x="114" y="10"/>
                </a:cxn>
                <a:cxn ang="0">
                  <a:pos x="132" y="14"/>
                </a:cxn>
                <a:cxn ang="0">
                  <a:pos x="144" y="16"/>
                </a:cxn>
                <a:cxn ang="0">
                  <a:pos x="138" y="22"/>
                </a:cxn>
                <a:cxn ang="0">
                  <a:pos x="122" y="30"/>
                </a:cxn>
                <a:cxn ang="0">
                  <a:pos x="114" y="38"/>
                </a:cxn>
                <a:cxn ang="0">
                  <a:pos x="100" y="38"/>
                </a:cxn>
                <a:cxn ang="0">
                  <a:pos x="92" y="50"/>
                </a:cxn>
                <a:cxn ang="0">
                  <a:pos x="74" y="46"/>
                </a:cxn>
                <a:cxn ang="0">
                  <a:pos x="68" y="38"/>
                </a:cxn>
                <a:cxn ang="0">
                  <a:pos x="62" y="38"/>
                </a:cxn>
              </a:cxnLst>
              <a:rect l="0" t="0" r="r" b="b"/>
              <a:pathLst>
                <a:path w="144" h="50">
                  <a:moveTo>
                    <a:pt x="62" y="38"/>
                  </a:moveTo>
                  <a:lnTo>
                    <a:pt x="52" y="38"/>
                  </a:lnTo>
                  <a:lnTo>
                    <a:pt x="34" y="38"/>
                  </a:lnTo>
                  <a:lnTo>
                    <a:pt x="3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34" y="22"/>
                  </a:lnTo>
                  <a:lnTo>
                    <a:pt x="1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6" y="10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4" y="0"/>
                  </a:lnTo>
                  <a:lnTo>
                    <a:pt x="82" y="14"/>
                  </a:lnTo>
                  <a:lnTo>
                    <a:pt x="96" y="8"/>
                  </a:lnTo>
                  <a:lnTo>
                    <a:pt x="114" y="10"/>
                  </a:lnTo>
                  <a:lnTo>
                    <a:pt x="132" y="14"/>
                  </a:lnTo>
                  <a:lnTo>
                    <a:pt x="144" y="16"/>
                  </a:lnTo>
                  <a:lnTo>
                    <a:pt x="138" y="22"/>
                  </a:lnTo>
                  <a:lnTo>
                    <a:pt x="122" y="30"/>
                  </a:lnTo>
                  <a:lnTo>
                    <a:pt x="114" y="38"/>
                  </a:lnTo>
                  <a:lnTo>
                    <a:pt x="100" y="38"/>
                  </a:lnTo>
                  <a:lnTo>
                    <a:pt x="92" y="50"/>
                  </a:lnTo>
                  <a:lnTo>
                    <a:pt x="74" y="46"/>
                  </a:lnTo>
                  <a:lnTo>
                    <a:pt x="68" y="38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192" name="Freeform 195"/>
            <p:cNvSpPr>
              <a:spLocks/>
            </p:cNvSpPr>
            <p:nvPr/>
          </p:nvSpPr>
          <p:spPr bwMode="gray">
            <a:xfrm>
              <a:off x="6567833" y="2240888"/>
              <a:ext cx="78598" cy="44294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4" y="4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2" y="8"/>
                </a:cxn>
                <a:cxn ang="0">
                  <a:pos x="48" y="12"/>
                </a:cxn>
                <a:cxn ang="0">
                  <a:pos x="58" y="12"/>
                </a:cxn>
                <a:cxn ang="0">
                  <a:pos x="52" y="20"/>
                </a:cxn>
                <a:cxn ang="0">
                  <a:pos x="38" y="28"/>
                </a:cxn>
                <a:cxn ang="0">
                  <a:pos x="26" y="32"/>
                </a:cxn>
                <a:cxn ang="0">
                  <a:pos x="26" y="20"/>
                </a:cxn>
                <a:cxn ang="0">
                  <a:pos x="18" y="20"/>
                </a:cxn>
                <a:cxn ang="0">
                  <a:pos x="10" y="22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6" y="14"/>
                </a:cxn>
                <a:cxn ang="0">
                  <a:pos x="10" y="8"/>
                </a:cxn>
              </a:cxnLst>
              <a:rect l="0" t="0" r="r" b="b"/>
              <a:pathLst>
                <a:path w="58" h="32">
                  <a:moveTo>
                    <a:pt x="10" y="8"/>
                  </a:moveTo>
                  <a:lnTo>
                    <a:pt x="1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2"/>
                  </a:lnTo>
                  <a:lnTo>
                    <a:pt x="58" y="12"/>
                  </a:lnTo>
                  <a:lnTo>
                    <a:pt x="52" y="20"/>
                  </a:lnTo>
                  <a:lnTo>
                    <a:pt x="38" y="28"/>
                  </a:lnTo>
                  <a:lnTo>
                    <a:pt x="26" y="3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grpSp>
          <p:nvGrpSpPr>
            <p:cNvPr id="193" name="Group 215"/>
            <p:cNvGrpSpPr>
              <a:grpSpLocks/>
            </p:cNvGrpSpPr>
            <p:nvPr/>
          </p:nvGrpSpPr>
          <p:grpSpPr bwMode="gray">
            <a:xfrm>
              <a:off x="6710307" y="2083718"/>
              <a:ext cx="3472960" cy="1578898"/>
              <a:chOff x="3137" y="855"/>
              <a:chExt cx="2580" cy="1130"/>
            </a:xfrm>
            <a:solidFill>
              <a:schemeClr val="accent3"/>
            </a:solidFill>
          </p:grpSpPr>
          <p:sp>
            <p:nvSpPr>
              <p:cNvPr id="194" name="Freeform 196"/>
              <p:cNvSpPr>
                <a:spLocks/>
              </p:cNvSpPr>
              <p:nvPr/>
            </p:nvSpPr>
            <p:spPr bwMode="gray">
              <a:xfrm>
                <a:off x="3393" y="1873"/>
                <a:ext cx="52" cy="4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30" y="10"/>
                  </a:cxn>
                  <a:cxn ang="0">
                    <a:pos x="32" y="18"/>
                  </a:cxn>
                  <a:cxn ang="0">
                    <a:pos x="36" y="24"/>
                  </a:cxn>
                  <a:cxn ang="0">
                    <a:pos x="40" y="28"/>
                  </a:cxn>
                  <a:cxn ang="0">
                    <a:pos x="46" y="30"/>
                  </a:cxn>
                  <a:cxn ang="0">
                    <a:pos x="50" y="34"/>
                  </a:cxn>
                  <a:cxn ang="0">
                    <a:pos x="52" y="38"/>
                  </a:cxn>
                  <a:cxn ang="0">
                    <a:pos x="50" y="44"/>
                  </a:cxn>
                  <a:cxn ang="0">
                    <a:pos x="42" y="42"/>
                  </a:cxn>
                  <a:cxn ang="0">
                    <a:pos x="40" y="34"/>
                  </a:cxn>
                  <a:cxn ang="0">
                    <a:pos x="34" y="32"/>
                  </a:cxn>
                  <a:cxn ang="0">
                    <a:pos x="28" y="28"/>
                  </a:cxn>
                  <a:cxn ang="0">
                    <a:pos x="20" y="28"/>
                  </a:cxn>
                  <a:cxn ang="0">
                    <a:pos x="18" y="32"/>
                  </a:cxn>
                  <a:cxn ang="0">
                    <a:pos x="12" y="28"/>
                  </a:cxn>
                  <a:cxn ang="0">
                    <a:pos x="0" y="28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52" h="44">
                    <a:moveTo>
                      <a:pt x="0" y="6"/>
                    </a:moveTo>
                    <a:lnTo>
                      <a:pt x="6" y="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32" y="18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0" y="44"/>
                    </a:lnTo>
                    <a:lnTo>
                      <a:pt x="42" y="42"/>
                    </a:lnTo>
                    <a:lnTo>
                      <a:pt x="40" y="34"/>
                    </a:lnTo>
                    <a:lnTo>
                      <a:pt x="34" y="32"/>
                    </a:lnTo>
                    <a:lnTo>
                      <a:pt x="28" y="28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5" name="Freeform 197"/>
              <p:cNvSpPr>
                <a:spLocks/>
              </p:cNvSpPr>
              <p:nvPr/>
            </p:nvSpPr>
            <p:spPr bwMode="gray">
              <a:xfrm>
                <a:off x="3417" y="1861"/>
                <a:ext cx="84" cy="6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6" y="12"/>
                  </a:cxn>
                  <a:cxn ang="0">
                    <a:pos x="52" y="6"/>
                  </a:cxn>
                  <a:cxn ang="0">
                    <a:pos x="56" y="2"/>
                  </a:cxn>
                  <a:cxn ang="0">
                    <a:pos x="60" y="8"/>
                  </a:cxn>
                  <a:cxn ang="0">
                    <a:pos x="66" y="20"/>
                  </a:cxn>
                  <a:cxn ang="0">
                    <a:pos x="70" y="24"/>
                  </a:cxn>
                  <a:cxn ang="0">
                    <a:pos x="80" y="28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72" y="36"/>
                  </a:cxn>
                  <a:cxn ang="0">
                    <a:pos x="68" y="38"/>
                  </a:cxn>
                  <a:cxn ang="0">
                    <a:pos x="66" y="44"/>
                  </a:cxn>
                  <a:cxn ang="0">
                    <a:pos x="68" y="48"/>
                  </a:cxn>
                  <a:cxn ang="0">
                    <a:pos x="68" y="50"/>
                  </a:cxn>
                  <a:cxn ang="0">
                    <a:pos x="68" y="52"/>
                  </a:cxn>
                  <a:cxn ang="0">
                    <a:pos x="68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60" y="62"/>
                  </a:cxn>
                  <a:cxn ang="0">
                    <a:pos x="60" y="66"/>
                  </a:cxn>
                  <a:cxn ang="0">
                    <a:pos x="52" y="66"/>
                  </a:cxn>
                  <a:cxn ang="0">
                    <a:pos x="46" y="62"/>
                  </a:cxn>
                  <a:cxn ang="0">
                    <a:pos x="52" y="58"/>
                  </a:cxn>
                  <a:cxn ang="0">
                    <a:pos x="48" y="52"/>
                  </a:cxn>
                  <a:cxn ang="0">
                    <a:pos x="48" y="44"/>
                  </a:cxn>
                  <a:cxn ang="0">
                    <a:pos x="44" y="42"/>
                  </a:cxn>
                  <a:cxn ang="0">
                    <a:pos x="42" y="44"/>
                  </a:cxn>
                  <a:cxn ang="0">
                    <a:pos x="38" y="48"/>
                  </a:cxn>
                  <a:cxn ang="0">
                    <a:pos x="32" y="52"/>
                  </a:cxn>
                  <a:cxn ang="0">
                    <a:pos x="26" y="56"/>
                  </a:cxn>
                  <a:cxn ang="0">
                    <a:pos x="28" y="50"/>
                  </a:cxn>
                  <a:cxn ang="0">
                    <a:pos x="26" y="46"/>
                  </a:cxn>
                  <a:cxn ang="0">
                    <a:pos x="12" y="36"/>
                  </a:cxn>
                  <a:cxn ang="0">
                    <a:pos x="6" y="20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12" y="12"/>
                  </a:cxn>
                  <a:cxn ang="0">
                    <a:pos x="18" y="18"/>
                  </a:cxn>
                  <a:cxn ang="0">
                    <a:pos x="24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20" y="0"/>
                  </a:cxn>
                </a:cxnLst>
                <a:rect l="0" t="0" r="r" b="b"/>
                <a:pathLst>
                  <a:path w="84" h="66">
                    <a:moveTo>
                      <a:pt x="20" y="0"/>
                    </a:moveTo>
                    <a:lnTo>
                      <a:pt x="26" y="2"/>
                    </a:lnTo>
                    <a:lnTo>
                      <a:pt x="32" y="8"/>
                    </a:lnTo>
                    <a:lnTo>
                      <a:pt x="42" y="14"/>
                    </a:lnTo>
                    <a:lnTo>
                      <a:pt x="46" y="12"/>
                    </a:lnTo>
                    <a:lnTo>
                      <a:pt x="52" y="6"/>
                    </a:lnTo>
                    <a:lnTo>
                      <a:pt x="56" y="2"/>
                    </a:lnTo>
                    <a:lnTo>
                      <a:pt x="60" y="8"/>
                    </a:lnTo>
                    <a:lnTo>
                      <a:pt x="66" y="20"/>
                    </a:lnTo>
                    <a:lnTo>
                      <a:pt x="70" y="24"/>
                    </a:lnTo>
                    <a:lnTo>
                      <a:pt x="80" y="28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72" y="36"/>
                    </a:lnTo>
                    <a:lnTo>
                      <a:pt x="68" y="38"/>
                    </a:lnTo>
                    <a:lnTo>
                      <a:pt x="66" y="44"/>
                    </a:lnTo>
                    <a:lnTo>
                      <a:pt x="68" y="48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52" y="66"/>
                    </a:lnTo>
                    <a:lnTo>
                      <a:pt x="46" y="62"/>
                    </a:lnTo>
                    <a:lnTo>
                      <a:pt x="52" y="58"/>
                    </a:lnTo>
                    <a:lnTo>
                      <a:pt x="48" y="52"/>
                    </a:lnTo>
                    <a:lnTo>
                      <a:pt x="48" y="44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8"/>
                    </a:lnTo>
                    <a:lnTo>
                      <a:pt x="32" y="5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6" y="46"/>
                    </a:lnTo>
                    <a:lnTo>
                      <a:pt x="12" y="36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6" y="8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6" name="Freeform 198"/>
              <p:cNvSpPr>
                <a:spLocks/>
              </p:cNvSpPr>
              <p:nvPr/>
            </p:nvSpPr>
            <p:spPr bwMode="gray">
              <a:xfrm>
                <a:off x="3335" y="1829"/>
                <a:ext cx="108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4" y="6"/>
                  </a:cxn>
                  <a:cxn ang="0">
                    <a:pos x="42" y="6"/>
                  </a:cxn>
                  <a:cxn ang="0">
                    <a:pos x="52" y="12"/>
                  </a:cxn>
                  <a:cxn ang="0">
                    <a:pos x="56" y="14"/>
                  </a:cxn>
                  <a:cxn ang="0">
                    <a:pos x="66" y="18"/>
                  </a:cxn>
                  <a:cxn ang="0">
                    <a:pos x="72" y="18"/>
                  </a:cxn>
                  <a:cxn ang="0">
                    <a:pos x="82" y="16"/>
                  </a:cxn>
                  <a:cxn ang="0">
                    <a:pos x="92" y="22"/>
                  </a:cxn>
                  <a:cxn ang="0">
                    <a:pos x="94" y="24"/>
                  </a:cxn>
                  <a:cxn ang="0">
                    <a:pos x="102" y="32"/>
                  </a:cxn>
                  <a:cxn ang="0">
                    <a:pos x="98" y="34"/>
                  </a:cxn>
                  <a:cxn ang="0">
                    <a:pos x="104" y="40"/>
                  </a:cxn>
                  <a:cxn ang="0">
                    <a:pos x="108" y="46"/>
                  </a:cxn>
                  <a:cxn ang="0">
                    <a:pos x="106" y="50"/>
                  </a:cxn>
                  <a:cxn ang="0">
                    <a:pos x="100" y="50"/>
                  </a:cxn>
                  <a:cxn ang="0">
                    <a:pos x="88" y="40"/>
                  </a:cxn>
                  <a:cxn ang="0">
                    <a:pos x="82" y="44"/>
                  </a:cxn>
                  <a:cxn ang="0">
                    <a:pos x="74" y="44"/>
                  </a:cxn>
                  <a:cxn ang="0">
                    <a:pos x="66" y="46"/>
                  </a:cxn>
                  <a:cxn ang="0">
                    <a:pos x="58" y="50"/>
                  </a:cxn>
                  <a:cxn ang="0">
                    <a:pos x="52" y="46"/>
                  </a:cxn>
                  <a:cxn ang="0">
                    <a:pos x="46" y="40"/>
                  </a:cxn>
                  <a:cxn ang="0">
                    <a:pos x="38" y="38"/>
                  </a:cxn>
                  <a:cxn ang="0">
                    <a:pos x="36" y="44"/>
                  </a:cxn>
                  <a:cxn ang="0">
                    <a:pos x="26" y="40"/>
                  </a:cxn>
                  <a:cxn ang="0">
                    <a:pos x="30" y="32"/>
                  </a:cxn>
                  <a:cxn ang="0">
                    <a:pos x="26" y="22"/>
                  </a:cxn>
                  <a:cxn ang="0">
                    <a:pos x="20" y="14"/>
                  </a:cxn>
                  <a:cxn ang="0">
                    <a:pos x="12" y="10"/>
                  </a:cxn>
                  <a:cxn ang="0">
                    <a:pos x="6" y="6"/>
                  </a:cxn>
                  <a:cxn ang="0">
                    <a:pos x="0" y="2"/>
                  </a:cxn>
                </a:cxnLst>
                <a:rect l="0" t="0" r="r" b="b"/>
                <a:pathLst>
                  <a:path w="108" h="50">
                    <a:moveTo>
                      <a:pt x="0" y="2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4" y="6"/>
                    </a:lnTo>
                    <a:lnTo>
                      <a:pt x="42" y="6"/>
                    </a:lnTo>
                    <a:lnTo>
                      <a:pt x="52" y="12"/>
                    </a:lnTo>
                    <a:lnTo>
                      <a:pt x="56" y="14"/>
                    </a:lnTo>
                    <a:lnTo>
                      <a:pt x="66" y="18"/>
                    </a:lnTo>
                    <a:lnTo>
                      <a:pt x="72" y="18"/>
                    </a:lnTo>
                    <a:lnTo>
                      <a:pt x="82" y="16"/>
                    </a:lnTo>
                    <a:lnTo>
                      <a:pt x="92" y="22"/>
                    </a:lnTo>
                    <a:lnTo>
                      <a:pt x="94" y="24"/>
                    </a:lnTo>
                    <a:lnTo>
                      <a:pt x="102" y="32"/>
                    </a:lnTo>
                    <a:lnTo>
                      <a:pt x="98" y="34"/>
                    </a:lnTo>
                    <a:lnTo>
                      <a:pt x="104" y="40"/>
                    </a:lnTo>
                    <a:lnTo>
                      <a:pt x="108" y="46"/>
                    </a:lnTo>
                    <a:lnTo>
                      <a:pt x="106" y="50"/>
                    </a:lnTo>
                    <a:lnTo>
                      <a:pt x="100" y="50"/>
                    </a:lnTo>
                    <a:lnTo>
                      <a:pt x="88" y="40"/>
                    </a:lnTo>
                    <a:lnTo>
                      <a:pt x="82" y="44"/>
                    </a:lnTo>
                    <a:lnTo>
                      <a:pt x="74" y="44"/>
                    </a:lnTo>
                    <a:lnTo>
                      <a:pt x="66" y="46"/>
                    </a:lnTo>
                    <a:lnTo>
                      <a:pt x="58" y="50"/>
                    </a:lnTo>
                    <a:lnTo>
                      <a:pt x="52" y="46"/>
                    </a:lnTo>
                    <a:lnTo>
                      <a:pt x="46" y="40"/>
                    </a:lnTo>
                    <a:lnTo>
                      <a:pt x="38" y="38"/>
                    </a:lnTo>
                    <a:lnTo>
                      <a:pt x="36" y="44"/>
                    </a:lnTo>
                    <a:lnTo>
                      <a:pt x="26" y="40"/>
                    </a:lnTo>
                    <a:lnTo>
                      <a:pt x="30" y="32"/>
                    </a:lnTo>
                    <a:lnTo>
                      <a:pt x="26" y="22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7" name="Freeform 199"/>
              <p:cNvSpPr>
                <a:spLocks/>
              </p:cNvSpPr>
              <p:nvPr/>
            </p:nvSpPr>
            <p:spPr bwMode="gray">
              <a:xfrm>
                <a:off x="3537" y="1847"/>
                <a:ext cx="222" cy="138"/>
              </a:xfrm>
              <a:custGeom>
                <a:avLst/>
                <a:gdLst/>
                <a:ahLst/>
                <a:cxnLst>
                  <a:cxn ang="0">
                    <a:pos x="20" y="104"/>
                  </a:cxn>
                  <a:cxn ang="0">
                    <a:pos x="18" y="80"/>
                  </a:cxn>
                  <a:cxn ang="0">
                    <a:pos x="24" y="72"/>
                  </a:cxn>
                  <a:cxn ang="0">
                    <a:pos x="12" y="56"/>
                  </a:cxn>
                  <a:cxn ang="0">
                    <a:pos x="8" y="50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6" y="36"/>
                  </a:cxn>
                  <a:cxn ang="0">
                    <a:pos x="12" y="40"/>
                  </a:cxn>
                  <a:cxn ang="0">
                    <a:pos x="28" y="40"/>
                  </a:cxn>
                  <a:cxn ang="0">
                    <a:pos x="34" y="32"/>
                  </a:cxn>
                  <a:cxn ang="0">
                    <a:pos x="26" y="24"/>
                  </a:cxn>
                  <a:cxn ang="0">
                    <a:pos x="20" y="16"/>
                  </a:cxn>
                  <a:cxn ang="0">
                    <a:pos x="14" y="10"/>
                  </a:cxn>
                  <a:cxn ang="0">
                    <a:pos x="4" y="14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0" y="6"/>
                  </a:cxn>
                  <a:cxn ang="0">
                    <a:pos x="24" y="4"/>
                  </a:cxn>
                  <a:cxn ang="0">
                    <a:pos x="36" y="12"/>
                  </a:cxn>
                  <a:cxn ang="0">
                    <a:pos x="44" y="26"/>
                  </a:cxn>
                  <a:cxn ang="0">
                    <a:pos x="54" y="28"/>
                  </a:cxn>
                  <a:cxn ang="0">
                    <a:pos x="68" y="26"/>
                  </a:cxn>
                  <a:cxn ang="0">
                    <a:pos x="68" y="14"/>
                  </a:cxn>
                  <a:cxn ang="0">
                    <a:pos x="96" y="0"/>
                  </a:cxn>
                  <a:cxn ang="0">
                    <a:pos x="102" y="6"/>
                  </a:cxn>
                  <a:cxn ang="0">
                    <a:pos x="116" y="8"/>
                  </a:cxn>
                  <a:cxn ang="0">
                    <a:pos x="118" y="12"/>
                  </a:cxn>
                  <a:cxn ang="0">
                    <a:pos x="118" y="28"/>
                  </a:cxn>
                  <a:cxn ang="0">
                    <a:pos x="144" y="28"/>
                  </a:cxn>
                  <a:cxn ang="0">
                    <a:pos x="158" y="54"/>
                  </a:cxn>
                  <a:cxn ang="0">
                    <a:pos x="178" y="66"/>
                  </a:cxn>
                  <a:cxn ang="0">
                    <a:pos x="200" y="82"/>
                  </a:cxn>
                  <a:cxn ang="0">
                    <a:pos x="212" y="84"/>
                  </a:cxn>
                  <a:cxn ang="0">
                    <a:pos x="222" y="90"/>
                  </a:cxn>
                  <a:cxn ang="0">
                    <a:pos x="222" y="98"/>
                  </a:cxn>
                  <a:cxn ang="0">
                    <a:pos x="210" y="98"/>
                  </a:cxn>
                  <a:cxn ang="0">
                    <a:pos x="194" y="104"/>
                  </a:cxn>
                  <a:cxn ang="0">
                    <a:pos x="182" y="122"/>
                  </a:cxn>
                  <a:cxn ang="0">
                    <a:pos x="170" y="126"/>
                  </a:cxn>
                  <a:cxn ang="0">
                    <a:pos x="160" y="138"/>
                  </a:cxn>
                  <a:cxn ang="0">
                    <a:pos x="150" y="134"/>
                  </a:cxn>
                  <a:cxn ang="0">
                    <a:pos x="138" y="134"/>
                  </a:cxn>
                  <a:cxn ang="0">
                    <a:pos x="136" y="112"/>
                  </a:cxn>
                  <a:cxn ang="0">
                    <a:pos x="126" y="110"/>
                  </a:cxn>
                  <a:cxn ang="0">
                    <a:pos x="68" y="84"/>
                  </a:cxn>
                  <a:cxn ang="0">
                    <a:pos x="42" y="88"/>
                  </a:cxn>
                  <a:cxn ang="0">
                    <a:pos x="20" y="104"/>
                  </a:cxn>
                </a:cxnLst>
                <a:rect l="0" t="0" r="r" b="b"/>
                <a:pathLst>
                  <a:path w="222" h="138">
                    <a:moveTo>
                      <a:pt x="20" y="104"/>
                    </a:moveTo>
                    <a:lnTo>
                      <a:pt x="18" y="80"/>
                    </a:lnTo>
                    <a:lnTo>
                      <a:pt x="24" y="72"/>
                    </a:lnTo>
                    <a:lnTo>
                      <a:pt x="12" y="56"/>
                    </a:lnTo>
                    <a:lnTo>
                      <a:pt x="8" y="5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6" y="36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4" y="4"/>
                    </a:lnTo>
                    <a:lnTo>
                      <a:pt x="36" y="12"/>
                    </a:lnTo>
                    <a:lnTo>
                      <a:pt x="44" y="26"/>
                    </a:lnTo>
                    <a:lnTo>
                      <a:pt x="54" y="28"/>
                    </a:lnTo>
                    <a:lnTo>
                      <a:pt x="68" y="26"/>
                    </a:lnTo>
                    <a:lnTo>
                      <a:pt x="68" y="14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16" y="8"/>
                    </a:lnTo>
                    <a:lnTo>
                      <a:pt x="118" y="12"/>
                    </a:lnTo>
                    <a:lnTo>
                      <a:pt x="118" y="28"/>
                    </a:lnTo>
                    <a:lnTo>
                      <a:pt x="144" y="28"/>
                    </a:lnTo>
                    <a:lnTo>
                      <a:pt x="158" y="54"/>
                    </a:lnTo>
                    <a:lnTo>
                      <a:pt x="178" y="66"/>
                    </a:lnTo>
                    <a:lnTo>
                      <a:pt x="200" y="82"/>
                    </a:lnTo>
                    <a:lnTo>
                      <a:pt x="212" y="84"/>
                    </a:lnTo>
                    <a:lnTo>
                      <a:pt x="222" y="90"/>
                    </a:lnTo>
                    <a:lnTo>
                      <a:pt x="222" y="98"/>
                    </a:lnTo>
                    <a:lnTo>
                      <a:pt x="210" y="98"/>
                    </a:lnTo>
                    <a:lnTo>
                      <a:pt x="194" y="104"/>
                    </a:lnTo>
                    <a:lnTo>
                      <a:pt x="182" y="122"/>
                    </a:lnTo>
                    <a:lnTo>
                      <a:pt x="170" y="126"/>
                    </a:lnTo>
                    <a:lnTo>
                      <a:pt x="160" y="138"/>
                    </a:lnTo>
                    <a:lnTo>
                      <a:pt x="150" y="134"/>
                    </a:lnTo>
                    <a:lnTo>
                      <a:pt x="138" y="134"/>
                    </a:lnTo>
                    <a:lnTo>
                      <a:pt x="136" y="112"/>
                    </a:lnTo>
                    <a:lnTo>
                      <a:pt x="126" y="110"/>
                    </a:lnTo>
                    <a:lnTo>
                      <a:pt x="68" y="84"/>
                    </a:lnTo>
                    <a:lnTo>
                      <a:pt x="42" y="88"/>
                    </a:lnTo>
                    <a:lnTo>
                      <a:pt x="2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8" name="Freeform 200"/>
              <p:cNvSpPr>
                <a:spLocks/>
              </p:cNvSpPr>
              <p:nvPr/>
            </p:nvSpPr>
            <p:spPr bwMode="gray">
              <a:xfrm>
                <a:off x="3771" y="1881"/>
                <a:ext cx="118" cy="76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32" y="10"/>
                  </a:cxn>
                  <a:cxn ang="0">
                    <a:pos x="36" y="2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2" y="8"/>
                  </a:cxn>
                  <a:cxn ang="0">
                    <a:pos x="50" y="14"/>
                  </a:cxn>
                  <a:cxn ang="0">
                    <a:pos x="52" y="20"/>
                  </a:cxn>
                  <a:cxn ang="0">
                    <a:pos x="54" y="28"/>
                  </a:cxn>
                  <a:cxn ang="0">
                    <a:pos x="66" y="28"/>
                  </a:cxn>
                  <a:cxn ang="0">
                    <a:pos x="80" y="30"/>
                  </a:cxn>
                  <a:cxn ang="0">
                    <a:pos x="100" y="30"/>
                  </a:cxn>
                  <a:cxn ang="0">
                    <a:pos x="98" y="36"/>
                  </a:cxn>
                  <a:cxn ang="0">
                    <a:pos x="100" y="44"/>
                  </a:cxn>
                  <a:cxn ang="0">
                    <a:pos x="106" y="46"/>
                  </a:cxn>
                  <a:cxn ang="0">
                    <a:pos x="118" y="44"/>
                  </a:cxn>
                  <a:cxn ang="0">
                    <a:pos x="118" y="64"/>
                  </a:cxn>
                  <a:cxn ang="0">
                    <a:pos x="90" y="64"/>
                  </a:cxn>
                  <a:cxn ang="0">
                    <a:pos x="80" y="70"/>
                  </a:cxn>
                  <a:cxn ang="0">
                    <a:pos x="64" y="76"/>
                  </a:cxn>
                  <a:cxn ang="0">
                    <a:pos x="64" y="70"/>
                  </a:cxn>
                  <a:cxn ang="0">
                    <a:pos x="66" y="62"/>
                  </a:cxn>
                  <a:cxn ang="0">
                    <a:pos x="64" y="50"/>
                  </a:cxn>
                  <a:cxn ang="0">
                    <a:pos x="56" y="44"/>
                  </a:cxn>
                  <a:cxn ang="0">
                    <a:pos x="46" y="60"/>
                  </a:cxn>
                  <a:cxn ang="0">
                    <a:pos x="38" y="62"/>
                  </a:cxn>
                  <a:cxn ang="0">
                    <a:pos x="18" y="74"/>
                  </a:cxn>
                  <a:cxn ang="0">
                    <a:pos x="8" y="70"/>
                  </a:cxn>
                  <a:cxn ang="0">
                    <a:pos x="8" y="62"/>
                  </a:cxn>
                  <a:cxn ang="0">
                    <a:pos x="16" y="52"/>
                  </a:cxn>
                  <a:cxn ang="0">
                    <a:pos x="10" y="50"/>
                  </a:cxn>
                  <a:cxn ang="0">
                    <a:pos x="12" y="36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20" y="26"/>
                  </a:cxn>
                  <a:cxn ang="0">
                    <a:pos x="18" y="12"/>
                  </a:cxn>
                  <a:cxn ang="0">
                    <a:pos x="24" y="14"/>
                  </a:cxn>
                </a:cxnLst>
                <a:rect l="0" t="0" r="r" b="b"/>
                <a:pathLst>
                  <a:path w="118" h="76">
                    <a:moveTo>
                      <a:pt x="24" y="14"/>
                    </a:moveTo>
                    <a:lnTo>
                      <a:pt x="32" y="10"/>
                    </a:lnTo>
                    <a:lnTo>
                      <a:pt x="36" y="2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2" y="8"/>
                    </a:lnTo>
                    <a:lnTo>
                      <a:pt x="50" y="14"/>
                    </a:lnTo>
                    <a:lnTo>
                      <a:pt x="52" y="20"/>
                    </a:lnTo>
                    <a:lnTo>
                      <a:pt x="54" y="28"/>
                    </a:lnTo>
                    <a:lnTo>
                      <a:pt x="66" y="28"/>
                    </a:lnTo>
                    <a:lnTo>
                      <a:pt x="80" y="30"/>
                    </a:lnTo>
                    <a:lnTo>
                      <a:pt x="100" y="30"/>
                    </a:lnTo>
                    <a:lnTo>
                      <a:pt x="98" y="36"/>
                    </a:lnTo>
                    <a:lnTo>
                      <a:pt x="100" y="44"/>
                    </a:lnTo>
                    <a:lnTo>
                      <a:pt x="106" y="46"/>
                    </a:lnTo>
                    <a:lnTo>
                      <a:pt x="118" y="44"/>
                    </a:lnTo>
                    <a:lnTo>
                      <a:pt x="118" y="64"/>
                    </a:lnTo>
                    <a:lnTo>
                      <a:pt x="90" y="64"/>
                    </a:lnTo>
                    <a:lnTo>
                      <a:pt x="80" y="70"/>
                    </a:lnTo>
                    <a:lnTo>
                      <a:pt x="64" y="76"/>
                    </a:lnTo>
                    <a:lnTo>
                      <a:pt x="64" y="70"/>
                    </a:lnTo>
                    <a:lnTo>
                      <a:pt x="66" y="62"/>
                    </a:lnTo>
                    <a:lnTo>
                      <a:pt x="64" y="50"/>
                    </a:lnTo>
                    <a:lnTo>
                      <a:pt x="56" y="44"/>
                    </a:lnTo>
                    <a:lnTo>
                      <a:pt x="46" y="60"/>
                    </a:lnTo>
                    <a:lnTo>
                      <a:pt x="38" y="62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16" y="52"/>
                    </a:lnTo>
                    <a:lnTo>
                      <a:pt x="10" y="50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18" y="12"/>
                    </a:lnTo>
                    <a:lnTo>
                      <a:pt x="2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199" name="Freeform 201"/>
              <p:cNvSpPr>
                <a:spLocks/>
              </p:cNvSpPr>
              <p:nvPr/>
            </p:nvSpPr>
            <p:spPr bwMode="gray">
              <a:xfrm>
                <a:off x="3591" y="1793"/>
                <a:ext cx="266" cy="158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8"/>
                  </a:cxn>
                  <a:cxn ang="0">
                    <a:pos x="18" y="4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70" y="16"/>
                  </a:cxn>
                  <a:cxn ang="0">
                    <a:pos x="80" y="20"/>
                  </a:cxn>
                  <a:cxn ang="0">
                    <a:pos x="94" y="38"/>
                  </a:cxn>
                  <a:cxn ang="0">
                    <a:pos x="132" y="36"/>
                  </a:cxn>
                  <a:cxn ang="0">
                    <a:pos x="140" y="34"/>
                  </a:cxn>
                  <a:cxn ang="0">
                    <a:pos x="158" y="52"/>
                  </a:cxn>
                  <a:cxn ang="0">
                    <a:pos x="158" y="60"/>
                  </a:cxn>
                  <a:cxn ang="0">
                    <a:pos x="168" y="68"/>
                  </a:cxn>
                  <a:cxn ang="0">
                    <a:pos x="170" y="84"/>
                  </a:cxn>
                  <a:cxn ang="0">
                    <a:pos x="188" y="82"/>
                  </a:cxn>
                  <a:cxn ang="0">
                    <a:pos x="192" y="84"/>
                  </a:cxn>
                  <a:cxn ang="0">
                    <a:pos x="192" y="94"/>
                  </a:cxn>
                  <a:cxn ang="0">
                    <a:pos x="200" y="94"/>
                  </a:cxn>
                  <a:cxn ang="0">
                    <a:pos x="202" y="84"/>
                  </a:cxn>
                  <a:cxn ang="0">
                    <a:pos x="214" y="74"/>
                  </a:cxn>
                  <a:cxn ang="0">
                    <a:pos x="234" y="62"/>
                  </a:cxn>
                  <a:cxn ang="0">
                    <a:pos x="230" y="72"/>
                  </a:cxn>
                  <a:cxn ang="0">
                    <a:pos x="228" y="76"/>
                  </a:cxn>
                  <a:cxn ang="0">
                    <a:pos x="236" y="80"/>
                  </a:cxn>
                  <a:cxn ang="0">
                    <a:pos x="248" y="76"/>
                  </a:cxn>
                  <a:cxn ang="0">
                    <a:pos x="258" y="82"/>
                  </a:cxn>
                  <a:cxn ang="0">
                    <a:pos x="266" y="90"/>
                  </a:cxn>
                  <a:cxn ang="0">
                    <a:pos x="258" y="98"/>
                  </a:cxn>
                  <a:cxn ang="0">
                    <a:pos x="248" y="102"/>
                  </a:cxn>
                  <a:cxn ang="0">
                    <a:pos x="236" y="102"/>
                  </a:cxn>
                  <a:cxn ang="0">
                    <a:pos x="232" y="98"/>
                  </a:cxn>
                  <a:cxn ang="0">
                    <a:pos x="234" y="90"/>
                  </a:cxn>
                  <a:cxn ang="0">
                    <a:pos x="228" y="88"/>
                  </a:cxn>
                  <a:cxn ang="0">
                    <a:pos x="216" y="90"/>
                  </a:cxn>
                  <a:cxn ang="0">
                    <a:pos x="212" y="98"/>
                  </a:cxn>
                  <a:cxn ang="0">
                    <a:pos x="204" y="102"/>
                  </a:cxn>
                  <a:cxn ang="0">
                    <a:pos x="198" y="100"/>
                  </a:cxn>
                  <a:cxn ang="0">
                    <a:pos x="200" y="114"/>
                  </a:cxn>
                  <a:cxn ang="0">
                    <a:pos x="180" y="114"/>
                  </a:cxn>
                  <a:cxn ang="0">
                    <a:pos x="180" y="124"/>
                  </a:cxn>
                  <a:cxn ang="0">
                    <a:pos x="192" y="124"/>
                  </a:cxn>
                  <a:cxn ang="0">
                    <a:pos x="190" y="138"/>
                  </a:cxn>
                  <a:cxn ang="0">
                    <a:pos x="196" y="140"/>
                  </a:cxn>
                  <a:cxn ang="0">
                    <a:pos x="188" y="150"/>
                  </a:cxn>
                  <a:cxn ang="0">
                    <a:pos x="188" y="158"/>
                  </a:cxn>
                  <a:cxn ang="0">
                    <a:pos x="168" y="152"/>
                  </a:cxn>
                  <a:cxn ang="0">
                    <a:pos x="168" y="144"/>
                  </a:cxn>
                  <a:cxn ang="0">
                    <a:pos x="158" y="138"/>
                  </a:cxn>
                  <a:cxn ang="0">
                    <a:pos x="146" y="136"/>
                  </a:cxn>
                  <a:cxn ang="0">
                    <a:pos x="104" y="108"/>
                  </a:cxn>
                  <a:cxn ang="0">
                    <a:pos x="90" y="82"/>
                  </a:cxn>
                  <a:cxn ang="0">
                    <a:pos x="64" y="82"/>
                  </a:cxn>
                  <a:cxn ang="0">
                    <a:pos x="64" y="66"/>
                  </a:cxn>
                  <a:cxn ang="0">
                    <a:pos x="62" y="62"/>
                  </a:cxn>
                  <a:cxn ang="0">
                    <a:pos x="48" y="60"/>
                  </a:cxn>
                  <a:cxn ang="0">
                    <a:pos x="42" y="54"/>
                  </a:cxn>
                  <a:cxn ang="0">
                    <a:pos x="14" y="68"/>
                  </a:cxn>
                  <a:cxn ang="0">
                    <a:pos x="14" y="80"/>
                  </a:cxn>
                  <a:cxn ang="0">
                    <a:pos x="0" y="82"/>
                  </a:cxn>
                </a:cxnLst>
                <a:rect l="0" t="0" r="r" b="b"/>
                <a:pathLst>
                  <a:path w="266" h="158">
                    <a:moveTo>
                      <a:pt x="0" y="82"/>
                    </a:moveTo>
                    <a:lnTo>
                      <a:pt x="0" y="8"/>
                    </a:lnTo>
                    <a:lnTo>
                      <a:pt x="18" y="4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70" y="16"/>
                    </a:lnTo>
                    <a:lnTo>
                      <a:pt x="80" y="20"/>
                    </a:lnTo>
                    <a:lnTo>
                      <a:pt x="94" y="38"/>
                    </a:lnTo>
                    <a:lnTo>
                      <a:pt x="132" y="36"/>
                    </a:lnTo>
                    <a:lnTo>
                      <a:pt x="140" y="34"/>
                    </a:lnTo>
                    <a:lnTo>
                      <a:pt x="158" y="52"/>
                    </a:lnTo>
                    <a:lnTo>
                      <a:pt x="158" y="60"/>
                    </a:lnTo>
                    <a:lnTo>
                      <a:pt x="168" y="68"/>
                    </a:lnTo>
                    <a:lnTo>
                      <a:pt x="170" y="84"/>
                    </a:lnTo>
                    <a:lnTo>
                      <a:pt x="188" y="82"/>
                    </a:lnTo>
                    <a:lnTo>
                      <a:pt x="192" y="84"/>
                    </a:lnTo>
                    <a:lnTo>
                      <a:pt x="192" y="94"/>
                    </a:lnTo>
                    <a:lnTo>
                      <a:pt x="200" y="94"/>
                    </a:lnTo>
                    <a:lnTo>
                      <a:pt x="202" y="84"/>
                    </a:lnTo>
                    <a:lnTo>
                      <a:pt x="214" y="74"/>
                    </a:lnTo>
                    <a:lnTo>
                      <a:pt x="234" y="62"/>
                    </a:lnTo>
                    <a:lnTo>
                      <a:pt x="230" y="72"/>
                    </a:lnTo>
                    <a:lnTo>
                      <a:pt x="228" y="76"/>
                    </a:lnTo>
                    <a:lnTo>
                      <a:pt x="236" y="80"/>
                    </a:lnTo>
                    <a:lnTo>
                      <a:pt x="248" y="76"/>
                    </a:lnTo>
                    <a:lnTo>
                      <a:pt x="258" y="82"/>
                    </a:lnTo>
                    <a:lnTo>
                      <a:pt x="266" y="90"/>
                    </a:lnTo>
                    <a:lnTo>
                      <a:pt x="258" y="98"/>
                    </a:lnTo>
                    <a:lnTo>
                      <a:pt x="248" y="102"/>
                    </a:lnTo>
                    <a:lnTo>
                      <a:pt x="236" y="102"/>
                    </a:lnTo>
                    <a:lnTo>
                      <a:pt x="232" y="98"/>
                    </a:lnTo>
                    <a:lnTo>
                      <a:pt x="234" y="90"/>
                    </a:lnTo>
                    <a:lnTo>
                      <a:pt x="228" y="88"/>
                    </a:lnTo>
                    <a:lnTo>
                      <a:pt x="216" y="90"/>
                    </a:lnTo>
                    <a:lnTo>
                      <a:pt x="212" y="98"/>
                    </a:lnTo>
                    <a:lnTo>
                      <a:pt x="204" y="102"/>
                    </a:lnTo>
                    <a:lnTo>
                      <a:pt x="198" y="100"/>
                    </a:lnTo>
                    <a:lnTo>
                      <a:pt x="200" y="114"/>
                    </a:lnTo>
                    <a:lnTo>
                      <a:pt x="180" y="114"/>
                    </a:lnTo>
                    <a:lnTo>
                      <a:pt x="180" y="124"/>
                    </a:lnTo>
                    <a:lnTo>
                      <a:pt x="192" y="124"/>
                    </a:lnTo>
                    <a:lnTo>
                      <a:pt x="190" y="138"/>
                    </a:lnTo>
                    <a:lnTo>
                      <a:pt x="196" y="140"/>
                    </a:lnTo>
                    <a:lnTo>
                      <a:pt x="188" y="150"/>
                    </a:lnTo>
                    <a:lnTo>
                      <a:pt x="188" y="158"/>
                    </a:lnTo>
                    <a:lnTo>
                      <a:pt x="168" y="152"/>
                    </a:lnTo>
                    <a:lnTo>
                      <a:pt x="168" y="144"/>
                    </a:lnTo>
                    <a:lnTo>
                      <a:pt x="158" y="138"/>
                    </a:lnTo>
                    <a:lnTo>
                      <a:pt x="146" y="136"/>
                    </a:lnTo>
                    <a:lnTo>
                      <a:pt x="104" y="108"/>
                    </a:lnTo>
                    <a:lnTo>
                      <a:pt x="90" y="82"/>
                    </a:lnTo>
                    <a:lnTo>
                      <a:pt x="64" y="82"/>
                    </a:lnTo>
                    <a:lnTo>
                      <a:pt x="64" y="66"/>
                    </a:lnTo>
                    <a:lnTo>
                      <a:pt x="62" y="62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14" y="68"/>
                    </a:lnTo>
                    <a:lnTo>
                      <a:pt x="14" y="8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0" name="Freeform 202"/>
              <p:cNvSpPr>
                <a:spLocks/>
              </p:cNvSpPr>
              <p:nvPr/>
            </p:nvSpPr>
            <p:spPr bwMode="gray">
              <a:xfrm>
                <a:off x="3819" y="1835"/>
                <a:ext cx="158" cy="76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6" y="8"/>
                  </a:cxn>
                  <a:cxn ang="0">
                    <a:pos x="28" y="8"/>
                  </a:cxn>
                  <a:cxn ang="0">
                    <a:pos x="32" y="12"/>
                  </a:cxn>
                  <a:cxn ang="0">
                    <a:pos x="50" y="10"/>
                  </a:cxn>
                  <a:cxn ang="0">
                    <a:pos x="52" y="4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74" y="10"/>
                  </a:cxn>
                  <a:cxn ang="0">
                    <a:pos x="134" y="8"/>
                  </a:cxn>
                  <a:cxn ang="0">
                    <a:pos x="140" y="14"/>
                  </a:cxn>
                  <a:cxn ang="0">
                    <a:pos x="148" y="16"/>
                  </a:cxn>
                  <a:cxn ang="0">
                    <a:pos x="158" y="20"/>
                  </a:cxn>
                  <a:cxn ang="0">
                    <a:pos x="152" y="24"/>
                  </a:cxn>
                  <a:cxn ang="0">
                    <a:pos x="138" y="32"/>
                  </a:cxn>
                  <a:cxn ang="0">
                    <a:pos x="126" y="36"/>
                  </a:cxn>
                  <a:cxn ang="0">
                    <a:pos x="122" y="44"/>
                  </a:cxn>
                  <a:cxn ang="0">
                    <a:pos x="102" y="44"/>
                  </a:cxn>
                  <a:cxn ang="0">
                    <a:pos x="98" y="54"/>
                  </a:cxn>
                  <a:cxn ang="0">
                    <a:pos x="82" y="58"/>
                  </a:cxn>
                  <a:cxn ang="0">
                    <a:pos x="82" y="52"/>
                  </a:cxn>
                  <a:cxn ang="0">
                    <a:pos x="68" y="52"/>
                  </a:cxn>
                  <a:cxn ang="0">
                    <a:pos x="66" y="58"/>
                  </a:cxn>
                  <a:cxn ang="0">
                    <a:pos x="58" y="62"/>
                  </a:cxn>
                  <a:cxn ang="0">
                    <a:pos x="54" y="66"/>
                  </a:cxn>
                  <a:cxn ang="0">
                    <a:pos x="52" y="76"/>
                  </a:cxn>
                  <a:cxn ang="0">
                    <a:pos x="32" y="76"/>
                  </a:cxn>
                  <a:cxn ang="0">
                    <a:pos x="18" y="74"/>
                  </a:cxn>
                  <a:cxn ang="0">
                    <a:pos x="6" y="74"/>
                  </a:cxn>
                  <a:cxn ang="0">
                    <a:pos x="4" y="66"/>
                  </a:cxn>
                  <a:cxn ang="0">
                    <a:pos x="2" y="60"/>
                  </a:cxn>
                  <a:cxn ang="0">
                    <a:pos x="4" y="56"/>
                  </a:cxn>
                  <a:cxn ang="0">
                    <a:pos x="8" y="60"/>
                  </a:cxn>
                  <a:cxn ang="0">
                    <a:pos x="20" y="60"/>
                  </a:cxn>
                  <a:cxn ang="0">
                    <a:pos x="30" y="56"/>
                  </a:cxn>
                  <a:cxn ang="0">
                    <a:pos x="38" y="48"/>
                  </a:cxn>
                  <a:cxn ang="0">
                    <a:pos x="30" y="40"/>
                  </a:cxn>
                  <a:cxn ang="0">
                    <a:pos x="20" y="34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6" y="20"/>
                  </a:cxn>
                </a:cxnLst>
                <a:rect l="0" t="0" r="r" b="b"/>
                <a:pathLst>
                  <a:path w="158" h="76">
                    <a:moveTo>
                      <a:pt x="6" y="20"/>
                    </a:moveTo>
                    <a:lnTo>
                      <a:pt x="16" y="8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50" y="10"/>
                    </a:lnTo>
                    <a:lnTo>
                      <a:pt x="52" y="4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74" y="10"/>
                    </a:lnTo>
                    <a:lnTo>
                      <a:pt x="134" y="8"/>
                    </a:lnTo>
                    <a:lnTo>
                      <a:pt x="140" y="14"/>
                    </a:lnTo>
                    <a:lnTo>
                      <a:pt x="148" y="16"/>
                    </a:lnTo>
                    <a:lnTo>
                      <a:pt x="158" y="20"/>
                    </a:lnTo>
                    <a:lnTo>
                      <a:pt x="152" y="24"/>
                    </a:lnTo>
                    <a:lnTo>
                      <a:pt x="138" y="32"/>
                    </a:lnTo>
                    <a:lnTo>
                      <a:pt x="126" y="36"/>
                    </a:lnTo>
                    <a:lnTo>
                      <a:pt x="122" y="44"/>
                    </a:lnTo>
                    <a:lnTo>
                      <a:pt x="102" y="44"/>
                    </a:lnTo>
                    <a:lnTo>
                      <a:pt x="98" y="54"/>
                    </a:lnTo>
                    <a:lnTo>
                      <a:pt x="82" y="58"/>
                    </a:lnTo>
                    <a:lnTo>
                      <a:pt x="82" y="52"/>
                    </a:lnTo>
                    <a:lnTo>
                      <a:pt x="68" y="52"/>
                    </a:lnTo>
                    <a:lnTo>
                      <a:pt x="66" y="58"/>
                    </a:lnTo>
                    <a:lnTo>
                      <a:pt x="58" y="62"/>
                    </a:lnTo>
                    <a:lnTo>
                      <a:pt x="54" y="66"/>
                    </a:lnTo>
                    <a:lnTo>
                      <a:pt x="52" y="76"/>
                    </a:lnTo>
                    <a:lnTo>
                      <a:pt x="32" y="76"/>
                    </a:lnTo>
                    <a:lnTo>
                      <a:pt x="18" y="74"/>
                    </a:lnTo>
                    <a:lnTo>
                      <a:pt x="6" y="74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4" y="56"/>
                    </a:lnTo>
                    <a:lnTo>
                      <a:pt x="8" y="60"/>
                    </a:lnTo>
                    <a:lnTo>
                      <a:pt x="20" y="60"/>
                    </a:lnTo>
                    <a:lnTo>
                      <a:pt x="30" y="56"/>
                    </a:lnTo>
                    <a:lnTo>
                      <a:pt x="38" y="48"/>
                    </a:lnTo>
                    <a:lnTo>
                      <a:pt x="30" y="40"/>
                    </a:lnTo>
                    <a:lnTo>
                      <a:pt x="20" y="34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1" name="Freeform 203"/>
              <p:cNvSpPr>
                <a:spLocks/>
              </p:cNvSpPr>
              <p:nvPr/>
            </p:nvSpPr>
            <p:spPr bwMode="gray">
              <a:xfrm>
                <a:off x="3441" y="1589"/>
                <a:ext cx="640" cy="298"/>
              </a:xfrm>
              <a:custGeom>
                <a:avLst/>
                <a:gdLst/>
                <a:ahLst/>
                <a:cxnLst>
                  <a:cxn ang="0">
                    <a:pos x="94" y="260"/>
                  </a:cxn>
                  <a:cxn ang="0">
                    <a:pos x="66" y="234"/>
                  </a:cxn>
                  <a:cxn ang="0">
                    <a:pos x="64" y="220"/>
                  </a:cxn>
                  <a:cxn ang="0">
                    <a:pos x="76" y="210"/>
                  </a:cxn>
                  <a:cxn ang="0">
                    <a:pos x="94" y="208"/>
                  </a:cxn>
                  <a:cxn ang="0">
                    <a:pos x="108" y="196"/>
                  </a:cxn>
                  <a:cxn ang="0">
                    <a:pos x="82" y="176"/>
                  </a:cxn>
                  <a:cxn ang="0">
                    <a:pos x="40" y="188"/>
                  </a:cxn>
                  <a:cxn ang="0">
                    <a:pos x="24" y="158"/>
                  </a:cxn>
                  <a:cxn ang="0">
                    <a:pos x="0" y="140"/>
                  </a:cxn>
                  <a:cxn ang="0">
                    <a:pos x="18" y="102"/>
                  </a:cxn>
                  <a:cxn ang="0">
                    <a:pos x="34" y="114"/>
                  </a:cxn>
                  <a:cxn ang="0">
                    <a:pos x="60" y="84"/>
                  </a:cxn>
                  <a:cxn ang="0">
                    <a:pos x="112" y="84"/>
                  </a:cxn>
                  <a:cxn ang="0">
                    <a:pos x="150" y="100"/>
                  </a:cxn>
                  <a:cxn ang="0">
                    <a:pos x="190" y="90"/>
                  </a:cxn>
                  <a:cxn ang="0">
                    <a:pos x="226" y="98"/>
                  </a:cxn>
                  <a:cxn ang="0">
                    <a:pos x="228" y="80"/>
                  </a:cxn>
                  <a:cxn ang="0">
                    <a:pos x="220" y="68"/>
                  </a:cxn>
                  <a:cxn ang="0">
                    <a:pos x="228" y="52"/>
                  </a:cxn>
                  <a:cxn ang="0">
                    <a:pos x="236" y="40"/>
                  </a:cxn>
                  <a:cxn ang="0">
                    <a:pos x="254" y="28"/>
                  </a:cxn>
                  <a:cxn ang="0">
                    <a:pos x="316" y="10"/>
                  </a:cxn>
                  <a:cxn ang="0">
                    <a:pos x="364" y="0"/>
                  </a:cxn>
                  <a:cxn ang="0">
                    <a:pos x="388" y="16"/>
                  </a:cxn>
                  <a:cxn ang="0">
                    <a:pos x="418" y="28"/>
                  </a:cxn>
                  <a:cxn ang="0">
                    <a:pos x="456" y="28"/>
                  </a:cxn>
                  <a:cxn ang="0">
                    <a:pos x="480" y="32"/>
                  </a:cxn>
                  <a:cxn ang="0">
                    <a:pos x="510" y="60"/>
                  </a:cxn>
                  <a:cxn ang="0">
                    <a:pos x="528" y="92"/>
                  </a:cxn>
                  <a:cxn ang="0">
                    <a:pos x="540" y="84"/>
                  </a:cxn>
                  <a:cxn ang="0">
                    <a:pos x="562" y="96"/>
                  </a:cxn>
                  <a:cxn ang="0">
                    <a:pos x="590" y="92"/>
                  </a:cxn>
                  <a:cxn ang="0">
                    <a:pos x="614" y="116"/>
                  </a:cxn>
                  <a:cxn ang="0">
                    <a:pos x="640" y="132"/>
                  </a:cxn>
                  <a:cxn ang="0">
                    <a:pos x="626" y="142"/>
                  </a:cxn>
                  <a:cxn ang="0">
                    <a:pos x="622" y="170"/>
                  </a:cxn>
                  <a:cxn ang="0">
                    <a:pos x="596" y="172"/>
                  </a:cxn>
                  <a:cxn ang="0">
                    <a:pos x="570" y="194"/>
                  </a:cxn>
                  <a:cxn ang="0">
                    <a:pos x="548" y="208"/>
                  </a:cxn>
                  <a:cxn ang="0">
                    <a:pos x="538" y="232"/>
                  </a:cxn>
                  <a:cxn ang="0">
                    <a:pos x="536" y="256"/>
                  </a:cxn>
                  <a:cxn ang="0">
                    <a:pos x="526" y="262"/>
                  </a:cxn>
                  <a:cxn ang="0">
                    <a:pos x="512" y="254"/>
                  </a:cxn>
                  <a:cxn ang="0">
                    <a:pos x="450" y="248"/>
                  </a:cxn>
                  <a:cxn ang="0">
                    <a:pos x="430" y="250"/>
                  </a:cxn>
                  <a:cxn ang="0">
                    <a:pos x="410" y="258"/>
                  </a:cxn>
                  <a:cxn ang="0">
                    <a:pos x="394" y="254"/>
                  </a:cxn>
                  <a:cxn ang="0">
                    <a:pos x="376" y="270"/>
                  </a:cxn>
                  <a:cxn ang="0">
                    <a:pos x="350" y="298"/>
                  </a:cxn>
                  <a:cxn ang="0">
                    <a:pos x="342" y="288"/>
                  </a:cxn>
                  <a:cxn ang="0">
                    <a:pos x="320" y="288"/>
                  </a:cxn>
                  <a:cxn ang="0">
                    <a:pos x="308" y="264"/>
                  </a:cxn>
                  <a:cxn ang="0">
                    <a:pos x="290" y="238"/>
                  </a:cxn>
                  <a:cxn ang="0">
                    <a:pos x="244" y="242"/>
                  </a:cxn>
                  <a:cxn ang="0">
                    <a:pos x="204" y="210"/>
                  </a:cxn>
                  <a:cxn ang="0">
                    <a:pos x="168" y="208"/>
                  </a:cxn>
                  <a:cxn ang="0">
                    <a:pos x="150" y="286"/>
                  </a:cxn>
                  <a:cxn ang="0">
                    <a:pos x="132" y="270"/>
                  </a:cxn>
                  <a:cxn ang="0">
                    <a:pos x="114" y="264"/>
                  </a:cxn>
                </a:cxnLst>
                <a:rect l="0" t="0" r="r" b="b"/>
                <a:pathLst>
                  <a:path w="640" h="298">
                    <a:moveTo>
                      <a:pt x="108" y="262"/>
                    </a:moveTo>
                    <a:lnTo>
                      <a:pt x="94" y="260"/>
                    </a:lnTo>
                    <a:lnTo>
                      <a:pt x="78" y="248"/>
                    </a:lnTo>
                    <a:lnTo>
                      <a:pt x="66" y="234"/>
                    </a:lnTo>
                    <a:lnTo>
                      <a:pt x="58" y="224"/>
                    </a:lnTo>
                    <a:lnTo>
                      <a:pt x="64" y="220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82" y="206"/>
                    </a:lnTo>
                    <a:lnTo>
                      <a:pt x="94" y="208"/>
                    </a:lnTo>
                    <a:lnTo>
                      <a:pt x="104" y="210"/>
                    </a:lnTo>
                    <a:lnTo>
                      <a:pt x="108" y="196"/>
                    </a:lnTo>
                    <a:lnTo>
                      <a:pt x="100" y="176"/>
                    </a:lnTo>
                    <a:lnTo>
                      <a:pt x="82" y="176"/>
                    </a:lnTo>
                    <a:lnTo>
                      <a:pt x="64" y="178"/>
                    </a:lnTo>
                    <a:lnTo>
                      <a:pt x="40" y="188"/>
                    </a:lnTo>
                    <a:lnTo>
                      <a:pt x="36" y="174"/>
                    </a:lnTo>
                    <a:lnTo>
                      <a:pt x="24" y="158"/>
                    </a:lnTo>
                    <a:lnTo>
                      <a:pt x="10" y="154"/>
                    </a:lnTo>
                    <a:lnTo>
                      <a:pt x="0" y="140"/>
                    </a:lnTo>
                    <a:lnTo>
                      <a:pt x="6" y="116"/>
                    </a:lnTo>
                    <a:lnTo>
                      <a:pt x="18" y="102"/>
                    </a:lnTo>
                    <a:lnTo>
                      <a:pt x="26" y="118"/>
                    </a:lnTo>
                    <a:lnTo>
                      <a:pt x="34" y="114"/>
                    </a:lnTo>
                    <a:lnTo>
                      <a:pt x="36" y="102"/>
                    </a:lnTo>
                    <a:lnTo>
                      <a:pt x="60" y="84"/>
                    </a:lnTo>
                    <a:lnTo>
                      <a:pt x="76" y="78"/>
                    </a:lnTo>
                    <a:lnTo>
                      <a:pt x="112" y="84"/>
                    </a:lnTo>
                    <a:lnTo>
                      <a:pt x="136" y="98"/>
                    </a:lnTo>
                    <a:lnTo>
                      <a:pt x="150" y="100"/>
                    </a:lnTo>
                    <a:lnTo>
                      <a:pt x="172" y="90"/>
                    </a:lnTo>
                    <a:lnTo>
                      <a:pt x="190" y="90"/>
                    </a:lnTo>
                    <a:lnTo>
                      <a:pt x="200" y="100"/>
                    </a:lnTo>
                    <a:lnTo>
                      <a:pt x="226" y="98"/>
                    </a:lnTo>
                    <a:lnTo>
                      <a:pt x="238" y="88"/>
                    </a:lnTo>
                    <a:lnTo>
                      <a:pt x="228" y="80"/>
                    </a:lnTo>
                    <a:lnTo>
                      <a:pt x="214" y="76"/>
                    </a:lnTo>
                    <a:lnTo>
                      <a:pt x="220" y="68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40" y="48"/>
                    </a:lnTo>
                    <a:lnTo>
                      <a:pt x="236" y="40"/>
                    </a:lnTo>
                    <a:lnTo>
                      <a:pt x="232" y="30"/>
                    </a:lnTo>
                    <a:lnTo>
                      <a:pt x="254" y="28"/>
                    </a:lnTo>
                    <a:lnTo>
                      <a:pt x="280" y="20"/>
                    </a:lnTo>
                    <a:lnTo>
                      <a:pt x="316" y="10"/>
                    </a:lnTo>
                    <a:lnTo>
                      <a:pt x="346" y="4"/>
                    </a:lnTo>
                    <a:lnTo>
                      <a:pt x="364" y="0"/>
                    </a:lnTo>
                    <a:lnTo>
                      <a:pt x="384" y="2"/>
                    </a:lnTo>
                    <a:lnTo>
                      <a:pt x="388" y="16"/>
                    </a:lnTo>
                    <a:lnTo>
                      <a:pt x="398" y="22"/>
                    </a:lnTo>
                    <a:lnTo>
                      <a:pt x="418" y="28"/>
                    </a:lnTo>
                    <a:lnTo>
                      <a:pt x="438" y="38"/>
                    </a:lnTo>
                    <a:lnTo>
                      <a:pt x="456" y="28"/>
                    </a:lnTo>
                    <a:lnTo>
                      <a:pt x="478" y="22"/>
                    </a:lnTo>
                    <a:lnTo>
                      <a:pt x="480" y="32"/>
                    </a:lnTo>
                    <a:lnTo>
                      <a:pt x="498" y="44"/>
                    </a:lnTo>
                    <a:lnTo>
                      <a:pt x="510" y="60"/>
                    </a:lnTo>
                    <a:lnTo>
                      <a:pt x="524" y="84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0" y="84"/>
                    </a:lnTo>
                    <a:lnTo>
                      <a:pt x="550" y="90"/>
                    </a:lnTo>
                    <a:lnTo>
                      <a:pt x="562" y="96"/>
                    </a:lnTo>
                    <a:lnTo>
                      <a:pt x="572" y="94"/>
                    </a:lnTo>
                    <a:lnTo>
                      <a:pt x="590" y="92"/>
                    </a:lnTo>
                    <a:lnTo>
                      <a:pt x="600" y="106"/>
                    </a:lnTo>
                    <a:lnTo>
                      <a:pt x="614" y="116"/>
                    </a:lnTo>
                    <a:lnTo>
                      <a:pt x="636" y="118"/>
                    </a:lnTo>
                    <a:lnTo>
                      <a:pt x="640" y="132"/>
                    </a:lnTo>
                    <a:lnTo>
                      <a:pt x="638" y="142"/>
                    </a:lnTo>
                    <a:lnTo>
                      <a:pt x="626" y="142"/>
                    </a:lnTo>
                    <a:lnTo>
                      <a:pt x="622" y="156"/>
                    </a:lnTo>
                    <a:lnTo>
                      <a:pt x="622" y="170"/>
                    </a:lnTo>
                    <a:lnTo>
                      <a:pt x="612" y="172"/>
                    </a:lnTo>
                    <a:lnTo>
                      <a:pt x="596" y="172"/>
                    </a:lnTo>
                    <a:lnTo>
                      <a:pt x="580" y="170"/>
                    </a:lnTo>
                    <a:lnTo>
                      <a:pt x="570" y="194"/>
                    </a:lnTo>
                    <a:lnTo>
                      <a:pt x="566" y="208"/>
                    </a:lnTo>
                    <a:lnTo>
                      <a:pt x="548" y="208"/>
                    </a:lnTo>
                    <a:lnTo>
                      <a:pt x="536" y="214"/>
                    </a:lnTo>
                    <a:lnTo>
                      <a:pt x="538" y="232"/>
                    </a:lnTo>
                    <a:lnTo>
                      <a:pt x="544" y="248"/>
                    </a:lnTo>
                    <a:lnTo>
                      <a:pt x="536" y="256"/>
                    </a:lnTo>
                    <a:lnTo>
                      <a:pt x="536" y="266"/>
                    </a:lnTo>
                    <a:lnTo>
                      <a:pt x="526" y="262"/>
                    </a:lnTo>
                    <a:lnTo>
                      <a:pt x="518" y="260"/>
                    </a:lnTo>
                    <a:lnTo>
                      <a:pt x="512" y="254"/>
                    </a:lnTo>
                    <a:lnTo>
                      <a:pt x="452" y="256"/>
                    </a:lnTo>
                    <a:lnTo>
                      <a:pt x="450" y="248"/>
                    </a:lnTo>
                    <a:lnTo>
                      <a:pt x="438" y="246"/>
                    </a:lnTo>
                    <a:lnTo>
                      <a:pt x="430" y="250"/>
                    </a:lnTo>
                    <a:lnTo>
                      <a:pt x="428" y="256"/>
                    </a:lnTo>
                    <a:lnTo>
                      <a:pt x="410" y="258"/>
                    </a:lnTo>
                    <a:lnTo>
                      <a:pt x="406" y="254"/>
                    </a:lnTo>
                    <a:lnTo>
                      <a:pt x="394" y="254"/>
                    </a:lnTo>
                    <a:lnTo>
                      <a:pt x="384" y="266"/>
                    </a:lnTo>
                    <a:lnTo>
                      <a:pt x="376" y="270"/>
                    </a:lnTo>
                    <a:lnTo>
                      <a:pt x="352" y="288"/>
                    </a:lnTo>
                    <a:lnTo>
                      <a:pt x="350" y="298"/>
                    </a:lnTo>
                    <a:lnTo>
                      <a:pt x="342" y="298"/>
                    </a:lnTo>
                    <a:lnTo>
                      <a:pt x="342" y="288"/>
                    </a:lnTo>
                    <a:lnTo>
                      <a:pt x="338" y="286"/>
                    </a:lnTo>
                    <a:lnTo>
                      <a:pt x="320" y="288"/>
                    </a:lnTo>
                    <a:lnTo>
                      <a:pt x="318" y="272"/>
                    </a:lnTo>
                    <a:lnTo>
                      <a:pt x="308" y="264"/>
                    </a:lnTo>
                    <a:lnTo>
                      <a:pt x="308" y="256"/>
                    </a:lnTo>
                    <a:lnTo>
                      <a:pt x="290" y="238"/>
                    </a:lnTo>
                    <a:lnTo>
                      <a:pt x="282" y="240"/>
                    </a:lnTo>
                    <a:lnTo>
                      <a:pt x="244" y="242"/>
                    </a:lnTo>
                    <a:lnTo>
                      <a:pt x="230" y="224"/>
                    </a:lnTo>
                    <a:lnTo>
                      <a:pt x="204" y="210"/>
                    </a:lnTo>
                    <a:lnTo>
                      <a:pt x="196" y="204"/>
                    </a:lnTo>
                    <a:lnTo>
                      <a:pt x="168" y="208"/>
                    </a:lnTo>
                    <a:lnTo>
                      <a:pt x="150" y="212"/>
                    </a:lnTo>
                    <a:lnTo>
                      <a:pt x="150" y="286"/>
                    </a:lnTo>
                    <a:lnTo>
                      <a:pt x="140" y="284"/>
                    </a:lnTo>
                    <a:lnTo>
                      <a:pt x="132" y="270"/>
                    </a:lnTo>
                    <a:lnTo>
                      <a:pt x="120" y="262"/>
                    </a:lnTo>
                    <a:lnTo>
                      <a:pt x="114" y="264"/>
                    </a:lnTo>
                    <a:lnTo>
                      <a:pt x="108" y="2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2" name="Freeform 204"/>
              <p:cNvSpPr>
                <a:spLocks/>
              </p:cNvSpPr>
              <p:nvPr/>
            </p:nvSpPr>
            <p:spPr bwMode="gray">
              <a:xfrm>
                <a:off x="3137" y="985"/>
                <a:ext cx="2580" cy="890"/>
              </a:xfrm>
              <a:custGeom>
                <a:avLst/>
                <a:gdLst/>
                <a:ahLst/>
                <a:cxnLst>
                  <a:cxn ang="0">
                    <a:pos x="336" y="878"/>
                  </a:cxn>
                  <a:cxn ang="0">
                    <a:pos x="254" y="858"/>
                  </a:cxn>
                  <a:cxn ang="0">
                    <a:pos x="174" y="796"/>
                  </a:cxn>
                  <a:cxn ang="0">
                    <a:pos x="164" y="716"/>
                  </a:cxn>
                  <a:cxn ang="0">
                    <a:pos x="72" y="674"/>
                  </a:cxn>
                  <a:cxn ang="0">
                    <a:pos x="14" y="584"/>
                  </a:cxn>
                  <a:cxn ang="0">
                    <a:pos x="22" y="486"/>
                  </a:cxn>
                  <a:cxn ang="0">
                    <a:pos x="34" y="336"/>
                  </a:cxn>
                  <a:cxn ang="0">
                    <a:pos x="80" y="244"/>
                  </a:cxn>
                  <a:cxn ang="0">
                    <a:pos x="172" y="348"/>
                  </a:cxn>
                  <a:cxn ang="0">
                    <a:pos x="122" y="386"/>
                  </a:cxn>
                  <a:cxn ang="0">
                    <a:pos x="180" y="380"/>
                  </a:cxn>
                  <a:cxn ang="0">
                    <a:pos x="262" y="310"/>
                  </a:cxn>
                  <a:cxn ang="0">
                    <a:pos x="318" y="326"/>
                  </a:cxn>
                  <a:cxn ang="0">
                    <a:pos x="476" y="278"/>
                  </a:cxn>
                  <a:cxn ang="0">
                    <a:pos x="498" y="226"/>
                  </a:cxn>
                  <a:cxn ang="0">
                    <a:pos x="626" y="246"/>
                  </a:cxn>
                  <a:cxn ang="0">
                    <a:pos x="716" y="182"/>
                  </a:cxn>
                  <a:cxn ang="0">
                    <a:pos x="666" y="324"/>
                  </a:cxn>
                  <a:cxn ang="0">
                    <a:pos x="778" y="270"/>
                  </a:cxn>
                  <a:cxn ang="0">
                    <a:pos x="734" y="204"/>
                  </a:cxn>
                  <a:cxn ang="0">
                    <a:pos x="780" y="204"/>
                  </a:cxn>
                  <a:cxn ang="0">
                    <a:pos x="798" y="162"/>
                  </a:cxn>
                  <a:cxn ang="0">
                    <a:pos x="946" y="120"/>
                  </a:cxn>
                  <a:cxn ang="0">
                    <a:pos x="1230" y="2"/>
                  </a:cxn>
                  <a:cxn ang="0">
                    <a:pos x="1326" y="102"/>
                  </a:cxn>
                  <a:cxn ang="0">
                    <a:pos x="1336" y="122"/>
                  </a:cxn>
                  <a:cxn ang="0">
                    <a:pos x="1564" y="138"/>
                  </a:cxn>
                  <a:cxn ang="0">
                    <a:pos x="1720" y="190"/>
                  </a:cxn>
                  <a:cxn ang="0">
                    <a:pos x="1926" y="172"/>
                  </a:cxn>
                  <a:cxn ang="0">
                    <a:pos x="2108" y="246"/>
                  </a:cxn>
                  <a:cxn ang="0">
                    <a:pos x="2274" y="272"/>
                  </a:cxn>
                  <a:cxn ang="0">
                    <a:pos x="2442" y="276"/>
                  </a:cxn>
                  <a:cxn ang="0">
                    <a:pos x="2568" y="332"/>
                  </a:cxn>
                  <a:cxn ang="0">
                    <a:pos x="2446" y="360"/>
                  </a:cxn>
                  <a:cxn ang="0">
                    <a:pos x="2368" y="380"/>
                  </a:cxn>
                  <a:cxn ang="0">
                    <a:pos x="2306" y="464"/>
                  </a:cxn>
                  <a:cxn ang="0">
                    <a:pos x="2136" y="534"/>
                  </a:cxn>
                  <a:cxn ang="0">
                    <a:pos x="2104" y="634"/>
                  </a:cxn>
                  <a:cxn ang="0">
                    <a:pos x="2034" y="582"/>
                  </a:cxn>
                  <a:cxn ang="0">
                    <a:pos x="2166" y="430"/>
                  </a:cxn>
                  <a:cxn ang="0">
                    <a:pos x="2058" y="456"/>
                  </a:cxn>
                  <a:cxn ang="0">
                    <a:pos x="1966" y="504"/>
                  </a:cxn>
                  <a:cxn ang="0">
                    <a:pos x="1734" y="620"/>
                  </a:cxn>
                  <a:cxn ang="0">
                    <a:pos x="1794" y="728"/>
                  </a:cxn>
                  <a:cxn ang="0">
                    <a:pos x="1660" y="810"/>
                  </a:cxn>
                  <a:cxn ang="0">
                    <a:pos x="1666" y="764"/>
                  </a:cxn>
                  <a:cxn ang="0">
                    <a:pos x="1472" y="652"/>
                  </a:cxn>
                  <a:cxn ang="0">
                    <a:pos x="1418" y="718"/>
                  </a:cxn>
                  <a:cxn ang="0">
                    <a:pos x="1276" y="718"/>
                  </a:cxn>
                  <a:cxn ang="0">
                    <a:pos x="1132" y="674"/>
                  </a:cxn>
                  <a:cxn ang="0">
                    <a:pos x="1024" y="700"/>
                  </a:cxn>
                  <a:cxn ang="0">
                    <a:pos x="894" y="696"/>
                  </a:cxn>
                  <a:cxn ang="0">
                    <a:pos x="760" y="632"/>
                  </a:cxn>
                  <a:cxn ang="0">
                    <a:pos x="536" y="634"/>
                  </a:cxn>
                  <a:cxn ang="0">
                    <a:pos x="530" y="702"/>
                  </a:cxn>
                  <a:cxn ang="0">
                    <a:pos x="340" y="706"/>
                  </a:cxn>
                  <a:cxn ang="0">
                    <a:pos x="344" y="792"/>
                  </a:cxn>
                </a:cxnLst>
                <a:rect l="0" t="0" r="r" b="b"/>
                <a:pathLst>
                  <a:path w="2580" h="890">
                    <a:moveTo>
                      <a:pt x="344" y="792"/>
                    </a:moveTo>
                    <a:lnTo>
                      <a:pt x="328" y="804"/>
                    </a:lnTo>
                    <a:lnTo>
                      <a:pt x="318" y="810"/>
                    </a:lnTo>
                    <a:lnTo>
                      <a:pt x="314" y="818"/>
                    </a:lnTo>
                    <a:lnTo>
                      <a:pt x="306" y="828"/>
                    </a:lnTo>
                    <a:lnTo>
                      <a:pt x="314" y="834"/>
                    </a:lnTo>
                    <a:lnTo>
                      <a:pt x="320" y="844"/>
                    </a:lnTo>
                    <a:lnTo>
                      <a:pt x="322" y="862"/>
                    </a:lnTo>
                    <a:lnTo>
                      <a:pt x="336" y="878"/>
                    </a:lnTo>
                    <a:lnTo>
                      <a:pt x="326" y="888"/>
                    </a:lnTo>
                    <a:lnTo>
                      <a:pt x="322" y="890"/>
                    </a:lnTo>
                    <a:lnTo>
                      <a:pt x="306" y="878"/>
                    </a:lnTo>
                    <a:lnTo>
                      <a:pt x="300" y="876"/>
                    </a:lnTo>
                    <a:lnTo>
                      <a:pt x="290" y="866"/>
                    </a:lnTo>
                    <a:lnTo>
                      <a:pt x="280" y="860"/>
                    </a:lnTo>
                    <a:lnTo>
                      <a:pt x="270" y="862"/>
                    </a:lnTo>
                    <a:lnTo>
                      <a:pt x="264" y="862"/>
                    </a:lnTo>
                    <a:lnTo>
                      <a:pt x="254" y="858"/>
                    </a:lnTo>
                    <a:lnTo>
                      <a:pt x="240" y="850"/>
                    </a:lnTo>
                    <a:lnTo>
                      <a:pt x="232" y="850"/>
                    </a:lnTo>
                    <a:lnTo>
                      <a:pt x="222" y="852"/>
                    </a:lnTo>
                    <a:lnTo>
                      <a:pt x="210" y="844"/>
                    </a:lnTo>
                    <a:lnTo>
                      <a:pt x="198" y="846"/>
                    </a:lnTo>
                    <a:lnTo>
                      <a:pt x="172" y="828"/>
                    </a:lnTo>
                    <a:lnTo>
                      <a:pt x="158" y="822"/>
                    </a:lnTo>
                    <a:lnTo>
                      <a:pt x="162" y="808"/>
                    </a:lnTo>
                    <a:lnTo>
                      <a:pt x="174" y="796"/>
                    </a:lnTo>
                    <a:lnTo>
                      <a:pt x="172" y="786"/>
                    </a:lnTo>
                    <a:lnTo>
                      <a:pt x="188" y="776"/>
                    </a:lnTo>
                    <a:lnTo>
                      <a:pt x="170" y="774"/>
                    </a:lnTo>
                    <a:lnTo>
                      <a:pt x="172" y="766"/>
                    </a:lnTo>
                    <a:lnTo>
                      <a:pt x="182" y="762"/>
                    </a:lnTo>
                    <a:lnTo>
                      <a:pt x="198" y="758"/>
                    </a:lnTo>
                    <a:lnTo>
                      <a:pt x="200" y="726"/>
                    </a:lnTo>
                    <a:lnTo>
                      <a:pt x="184" y="716"/>
                    </a:lnTo>
                    <a:lnTo>
                      <a:pt x="164" y="716"/>
                    </a:lnTo>
                    <a:lnTo>
                      <a:pt x="162" y="710"/>
                    </a:lnTo>
                    <a:lnTo>
                      <a:pt x="130" y="708"/>
                    </a:lnTo>
                    <a:lnTo>
                      <a:pt x="126" y="694"/>
                    </a:lnTo>
                    <a:lnTo>
                      <a:pt x="108" y="690"/>
                    </a:lnTo>
                    <a:lnTo>
                      <a:pt x="110" y="678"/>
                    </a:lnTo>
                    <a:lnTo>
                      <a:pt x="106" y="668"/>
                    </a:lnTo>
                    <a:lnTo>
                      <a:pt x="82" y="668"/>
                    </a:lnTo>
                    <a:lnTo>
                      <a:pt x="78" y="672"/>
                    </a:lnTo>
                    <a:lnTo>
                      <a:pt x="72" y="674"/>
                    </a:lnTo>
                    <a:lnTo>
                      <a:pt x="64" y="670"/>
                    </a:lnTo>
                    <a:lnTo>
                      <a:pt x="64" y="650"/>
                    </a:lnTo>
                    <a:lnTo>
                      <a:pt x="82" y="650"/>
                    </a:lnTo>
                    <a:lnTo>
                      <a:pt x="84" y="648"/>
                    </a:lnTo>
                    <a:lnTo>
                      <a:pt x="56" y="618"/>
                    </a:lnTo>
                    <a:lnTo>
                      <a:pt x="52" y="596"/>
                    </a:lnTo>
                    <a:lnTo>
                      <a:pt x="32" y="594"/>
                    </a:lnTo>
                    <a:lnTo>
                      <a:pt x="32" y="588"/>
                    </a:lnTo>
                    <a:lnTo>
                      <a:pt x="14" y="584"/>
                    </a:lnTo>
                    <a:lnTo>
                      <a:pt x="10" y="578"/>
                    </a:lnTo>
                    <a:lnTo>
                      <a:pt x="6" y="562"/>
                    </a:lnTo>
                    <a:lnTo>
                      <a:pt x="0" y="550"/>
                    </a:lnTo>
                    <a:lnTo>
                      <a:pt x="2" y="538"/>
                    </a:lnTo>
                    <a:lnTo>
                      <a:pt x="2" y="522"/>
                    </a:lnTo>
                    <a:lnTo>
                      <a:pt x="8" y="510"/>
                    </a:lnTo>
                    <a:lnTo>
                      <a:pt x="26" y="496"/>
                    </a:lnTo>
                    <a:lnTo>
                      <a:pt x="40" y="494"/>
                    </a:lnTo>
                    <a:lnTo>
                      <a:pt x="22" y="486"/>
                    </a:lnTo>
                    <a:lnTo>
                      <a:pt x="12" y="474"/>
                    </a:lnTo>
                    <a:lnTo>
                      <a:pt x="56" y="438"/>
                    </a:lnTo>
                    <a:lnTo>
                      <a:pt x="64" y="424"/>
                    </a:lnTo>
                    <a:lnTo>
                      <a:pt x="40" y="406"/>
                    </a:lnTo>
                    <a:lnTo>
                      <a:pt x="50" y="396"/>
                    </a:lnTo>
                    <a:lnTo>
                      <a:pt x="42" y="382"/>
                    </a:lnTo>
                    <a:lnTo>
                      <a:pt x="32" y="372"/>
                    </a:lnTo>
                    <a:lnTo>
                      <a:pt x="40" y="352"/>
                    </a:lnTo>
                    <a:lnTo>
                      <a:pt x="34" y="336"/>
                    </a:lnTo>
                    <a:lnTo>
                      <a:pt x="24" y="318"/>
                    </a:lnTo>
                    <a:lnTo>
                      <a:pt x="40" y="302"/>
                    </a:lnTo>
                    <a:lnTo>
                      <a:pt x="16" y="288"/>
                    </a:lnTo>
                    <a:lnTo>
                      <a:pt x="20" y="266"/>
                    </a:lnTo>
                    <a:lnTo>
                      <a:pt x="30" y="256"/>
                    </a:lnTo>
                    <a:lnTo>
                      <a:pt x="40" y="254"/>
                    </a:lnTo>
                    <a:lnTo>
                      <a:pt x="40" y="248"/>
                    </a:lnTo>
                    <a:lnTo>
                      <a:pt x="62" y="244"/>
                    </a:lnTo>
                    <a:lnTo>
                      <a:pt x="80" y="244"/>
                    </a:lnTo>
                    <a:lnTo>
                      <a:pt x="86" y="254"/>
                    </a:lnTo>
                    <a:lnTo>
                      <a:pt x="96" y="258"/>
                    </a:lnTo>
                    <a:lnTo>
                      <a:pt x="134" y="260"/>
                    </a:lnTo>
                    <a:lnTo>
                      <a:pt x="162" y="274"/>
                    </a:lnTo>
                    <a:lnTo>
                      <a:pt x="188" y="290"/>
                    </a:lnTo>
                    <a:lnTo>
                      <a:pt x="218" y="306"/>
                    </a:lnTo>
                    <a:lnTo>
                      <a:pt x="220" y="324"/>
                    </a:lnTo>
                    <a:lnTo>
                      <a:pt x="202" y="340"/>
                    </a:lnTo>
                    <a:lnTo>
                      <a:pt x="172" y="348"/>
                    </a:lnTo>
                    <a:lnTo>
                      <a:pt x="146" y="338"/>
                    </a:lnTo>
                    <a:lnTo>
                      <a:pt x="116" y="332"/>
                    </a:lnTo>
                    <a:lnTo>
                      <a:pt x="94" y="324"/>
                    </a:lnTo>
                    <a:lnTo>
                      <a:pt x="76" y="316"/>
                    </a:lnTo>
                    <a:lnTo>
                      <a:pt x="90" y="334"/>
                    </a:lnTo>
                    <a:lnTo>
                      <a:pt x="106" y="342"/>
                    </a:lnTo>
                    <a:lnTo>
                      <a:pt x="114" y="348"/>
                    </a:lnTo>
                    <a:lnTo>
                      <a:pt x="116" y="360"/>
                    </a:lnTo>
                    <a:lnTo>
                      <a:pt x="122" y="386"/>
                    </a:lnTo>
                    <a:lnTo>
                      <a:pt x="132" y="388"/>
                    </a:lnTo>
                    <a:lnTo>
                      <a:pt x="148" y="402"/>
                    </a:lnTo>
                    <a:lnTo>
                      <a:pt x="168" y="402"/>
                    </a:lnTo>
                    <a:lnTo>
                      <a:pt x="170" y="392"/>
                    </a:lnTo>
                    <a:lnTo>
                      <a:pt x="158" y="388"/>
                    </a:lnTo>
                    <a:lnTo>
                      <a:pt x="148" y="376"/>
                    </a:lnTo>
                    <a:lnTo>
                      <a:pt x="156" y="366"/>
                    </a:lnTo>
                    <a:lnTo>
                      <a:pt x="168" y="376"/>
                    </a:lnTo>
                    <a:lnTo>
                      <a:pt x="180" y="380"/>
                    </a:lnTo>
                    <a:lnTo>
                      <a:pt x="206" y="386"/>
                    </a:lnTo>
                    <a:lnTo>
                      <a:pt x="206" y="376"/>
                    </a:lnTo>
                    <a:lnTo>
                      <a:pt x="196" y="364"/>
                    </a:lnTo>
                    <a:lnTo>
                      <a:pt x="208" y="352"/>
                    </a:lnTo>
                    <a:lnTo>
                      <a:pt x="226" y="342"/>
                    </a:lnTo>
                    <a:lnTo>
                      <a:pt x="236" y="334"/>
                    </a:lnTo>
                    <a:lnTo>
                      <a:pt x="264" y="342"/>
                    </a:lnTo>
                    <a:lnTo>
                      <a:pt x="270" y="318"/>
                    </a:lnTo>
                    <a:lnTo>
                      <a:pt x="262" y="310"/>
                    </a:lnTo>
                    <a:lnTo>
                      <a:pt x="266" y="288"/>
                    </a:lnTo>
                    <a:lnTo>
                      <a:pt x="258" y="280"/>
                    </a:lnTo>
                    <a:lnTo>
                      <a:pt x="292" y="278"/>
                    </a:lnTo>
                    <a:lnTo>
                      <a:pt x="304" y="292"/>
                    </a:lnTo>
                    <a:lnTo>
                      <a:pt x="304" y="300"/>
                    </a:lnTo>
                    <a:lnTo>
                      <a:pt x="288" y="300"/>
                    </a:lnTo>
                    <a:lnTo>
                      <a:pt x="278" y="310"/>
                    </a:lnTo>
                    <a:lnTo>
                      <a:pt x="294" y="324"/>
                    </a:lnTo>
                    <a:lnTo>
                      <a:pt x="318" y="326"/>
                    </a:lnTo>
                    <a:lnTo>
                      <a:pt x="328" y="302"/>
                    </a:lnTo>
                    <a:lnTo>
                      <a:pt x="386" y="280"/>
                    </a:lnTo>
                    <a:lnTo>
                      <a:pt x="396" y="282"/>
                    </a:lnTo>
                    <a:lnTo>
                      <a:pt x="408" y="270"/>
                    </a:lnTo>
                    <a:lnTo>
                      <a:pt x="420" y="266"/>
                    </a:lnTo>
                    <a:lnTo>
                      <a:pt x="416" y="284"/>
                    </a:lnTo>
                    <a:lnTo>
                      <a:pt x="436" y="284"/>
                    </a:lnTo>
                    <a:lnTo>
                      <a:pt x="440" y="276"/>
                    </a:lnTo>
                    <a:lnTo>
                      <a:pt x="476" y="278"/>
                    </a:lnTo>
                    <a:lnTo>
                      <a:pt x="500" y="264"/>
                    </a:lnTo>
                    <a:lnTo>
                      <a:pt x="504" y="274"/>
                    </a:lnTo>
                    <a:lnTo>
                      <a:pt x="502" y="282"/>
                    </a:lnTo>
                    <a:lnTo>
                      <a:pt x="512" y="282"/>
                    </a:lnTo>
                    <a:lnTo>
                      <a:pt x="516" y="274"/>
                    </a:lnTo>
                    <a:lnTo>
                      <a:pt x="532" y="264"/>
                    </a:lnTo>
                    <a:lnTo>
                      <a:pt x="520" y="248"/>
                    </a:lnTo>
                    <a:lnTo>
                      <a:pt x="498" y="240"/>
                    </a:lnTo>
                    <a:lnTo>
                      <a:pt x="498" y="226"/>
                    </a:lnTo>
                    <a:lnTo>
                      <a:pt x="506" y="224"/>
                    </a:lnTo>
                    <a:lnTo>
                      <a:pt x="526" y="242"/>
                    </a:lnTo>
                    <a:lnTo>
                      <a:pt x="558" y="244"/>
                    </a:lnTo>
                    <a:lnTo>
                      <a:pt x="592" y="256"/>
                    </a:lnTo>
                    <a:lnTo>
                      <a:pt x="620" y="268"/>
                    </a:lnTo>
                    <a:lnTo>
                      <a:pt x="650" y="284"/>
                    </a:lnTo>
                    <a:lnTo>
                      <a:pt x="658" y="270"/>
                    </a:lnTo>
                    <a:lnTo>
                      <a:pt x="644" y="256"/>
                    </a:lnTo>
                    <a:lnTo>
                      <a:pt x="626" y="246"/>
                    </a:lnTo>
                    <a:lnTo>
                      <a:pt x="626" y="236"/>
                    </a:lnTo>
                    <a:lnTo>
                      <a:pt x="634" y="216"/>
                    </a:lnTo>
                    <a:lnTo>
                      <a:pt x="624" y="210"/>
                    </a:lnTo>
                    <a:lnTo>
                      <a:pt x="626" y="204"/>
                    </a:lnTo>
                    <a:lnTo>
                      <a:pt x="650" y="186"/>
                    </a:lnTo>
                    <a:lnTo>
                      <a:pt x="666" y="154"/>
                    </a:lnTo>
                    <a:lnTo>
                      <a:pt x="716" y="158"/>
                    </a:lnTo>
                    <a:lnTo>
                      <a:pt x="720" y="164"/>
                    </a:lnTo>
                    <a:lnTo>
                      <a:pt x="716" y="182"/>
                    </a:lnTo>
                    <a:lnTo>
                      <a:pt x="706" y="198"/>
                    </a:lnTo>
                    <a:lnTo>
                      <a:pt x="716" y="206"/>
                    </a:lnTo>
                    <a:lnTo>
                      <a:pt x="720" y="224"/>
                    </a:lnTo>
                    <a:lnTo>
                      <a:pt x="716" y="268"/>
                    </a:lnTo>
                    <a:lnTo>
                      <a:pt x="732" y="280"/>
                    </a:lnTo>
                    <a:lnTo>
                      <a:pt x="724" y="298"/>
                    </a:lnTo>
                    <a:lnTo>
                      <a:pt x="696" y="322"/>
                    </a:lnTo>
                    <a:lnTo>
                      <a:pt x="682" y="328"/>
                    </a:lnTo>
                    <a:lnTo>
                      <a:pt x="666" y="324"/>
                    </a:lnTo>
                    <a:lnTo>
                      <a:pt x="658" y="328"/>
                    </a:lnTo>
                    <a:lnTo>
                      <a:pt x="670" y="336"/>
                    </a:lnTo>
                    <a:lnTo>
                      <a:pt x="688" y="340"/>
                    </a:lnTo>
                    <a:lnTo>
                      <a:pt x="706" y="342"/>
                    </a:lnTo>
                    <a:lnTo>
                      <a:pt x="726" y="326"/>
                    </a:lnTo>
                    <a:lnTo>
                      <a:pt x="754" y="298"/>
                    </a:lnTo>
                    <a:lnTo>
                      <a:pt x="746" y="282"/>
                    </a:lnTo>
                    <a:lnTo>
                      <a:pt x="756" y="266"/>
                    </a:lnTo>
                    <a:lnTo>
                      <a:pt x="778" y="270"/>
                    </a:lnTo>
                    <a:lnTo>
                      <a:pt x="788" y="280"/>
                    </a:lnTo>
                    <a:lnTo>
                      <a:pt x="792" y="296"/>
                    </a:lnTo>
                    <a:lnTo>
                      <a:pt x="806" y="284"/>
                    </a:lnTo>
                    <a:lnTo>
                      <a:pt x="798" y="268"/>
                    </a:lnTo>
                    <a:lnTo>
                      <a:pt x="778" y="262"/>
                    </a:lnTo>
                    <a:lnTo>
                      <a:pt x="736" y="260"/>
                    </a:lnTo>
                    <a:lnTo>
                      <a:pt x="736" y="240"/>
                    </a:lnTo>
                    <a:lnTo>
                      <a:pt x="744" y="220"/>
                    </a:lnTo>
                    <a:lnTo>
                      <a:pt x="734" y="204"/>
                    </a:lnTo>
                    <a:lnTo>
                      <a:pt x="728" y="192"/>
                    </a:lnTo>
                    <a:lnTo>
                      <a:pt x="740" y="180"/>
                    </a:lnTo>
                    <a:lnTo>
                      <a:pt x="754" y="174"/>
                    </a:lnTo>
                    <a:lnTo>
                      <a:pt x="756" y="158"/>
                    </a:lnTo>
                    <a:lnTo>
                      <a:pt x="764" y="158"/>
                    </a:lnTo>
                    <a:lnTo>
                      <a:pt x="766" y="176"/>
                    </a:lnTo>
                    <a:lnTo>
                      <a:pt x="760" y="190"/>
                    </a:lnTo>
                    <a:lnTo>
                      <a:pt x="764" y="200"/>
                    </a:lnTo>
                    <a:lnTo>
                      <a:pt x="780" y="204"/>
                    </a:lnTo>
                    <a:lnTo>
                      <a:pt x="804" y="210"/>
                    </a:lnTo>
                    <a:lnTo>
                      <a:pt x="816" y="210"/>
                    </a:lnTo>
                    <a:lnTo>
                      <a:pt x="802" y="200"/>
                    </a:lnTo>
                    <a:lnTo>
                      <a:pt x="782" y="194"/>
                    </a:lnTo>
                    <a:lnTo>
                      <a:pt x="774" y="182"/>
                    </a:lnTo>
                    <a:lnTo>
                      <a:pt x="786" y="178"/>
                    </a:lnTo>
                    <a:lnTo>
                      <a:pt x="806" y="182"/>
                    </a:lnTo>
                    <a:lnTo>
                      <a:pt x="792" y="166"/>
                    </a:lnTo>
                    <a:lnTo>
                      <a:pt x="798" y="162"/>
                    </a:lnTo>
                    <a:lnTo>
                      <a:pt x="832" y="172"/>
                    </a:lnTo>
                    <a:lnTo>
                      <a:pt x="852" y="188"/>
                    </a:lnTo>
                    <a:lnTo>
                      <a:pt x="880" y="188"/>
                    </a:lnTo>
                    <a:lnTo>
                      <a:pt x="866" y="174"/>
                    </a:lnTo>
                    <a:lnTo>
                      <a:pt x="848" y="160"/>
                    </a:lnTo>
                    <a:lnTo>
                      <a:pt x="842" y="138"/>
                    </a:lnTo>
                    <a:lnTo>
                      <a:pt x="854" y="130"/>
                    </a:lnTo>
                    <a:lnTo>
                      <a:pt x="900" y="128"/>
                    </a:lnTo>
                    <a:lnTo>
                      <a:pt x="946" y="120"/>
                    </a:lnTo>
                    <a:lnTo>
                      <a:pt x="934" y="98"/>
                    </a:lnTo>
                    <a:lnTo>
                      <a:pt x="972" y="80"/>
                    </a:lnTo>
                    <a:lnTo>
                      <a:pt x="1056" y="52"/>
                    </a:lnTo>
                    <a:lnTo>
                      <a:pt x="1092" y="48"/>
                    </a:lnTo>
                    <a:lnTo>
                      <a:pt x="1126" y="52"/>
                    </a:lnTo>
                    <a:lnTo>
                      <a:pt x="1176" y="36"/>
                    </a:lnTo>
                    <a:lnTo>
                      <a:pt x="1172" y="20"/>
                    </a:lnTo>
                    <a:lnTo>
                      <a:pt x="1196" y="0"/>
                    </a:lnTo>
                    <a:lnTo>
                      <a:pt x="1230" y="2"/>
                    </a:lnTo>
                    <a:lnTo>
                      <a:pt x="1248" y="8"/>
                    </a:lnTo>
                    <a:lnTo>
                      <a:pt x="1226" y="20"/>
                    </a:lnTo>
                    <a:lnTo>
                      <a:pt x="1268" y="22"/>
                    </a:lnTo>
                    <a:lnTo>
                      <a:pt x="1260" y="36"/>
                    </a:lnTo>
                    <a:lnTo>
                      <a:pt x="1336" y="34"/>
                    </a:lnTo>
                    <a:lnTo>
                      <a:pt x="1364" y="52"/>
                    </a:lnTo>
                    <a:lnTo>
                      <a:pt x="1368" y="64"/>
                    </a:lnTo>
                    <a:lnTo>
                      <a:pt x="1360" y="84"/>
                    </a:lnTo>
                    <a:lnTo>
                      <a:pt x="1326" y="102"/>
                    </a:lnTo>
                    <a:lnTo>
                      <a:pt x="1290" y="122"/>
                    </a:lnTo>
                    <a:lnTo>
                      <a:pt x="1240" y="150"/>
                    </a:lnTo>
                    <a:lnTo>
                      <a:pt x="1244" y="154"/>
                    </a:lnTo>
                    <a:lnTo>
                      <a:pt x="1266" y="146"/>
                    </a:lnTo>
                    <a:lnTo>
                      <a:pt x="1308" y="134"/>
                    </a:lnTo>
                    <a:lnTo>
                      <a:pt x="1306" y="126"/>
                    </a:lnTo>
                    <a:lnTo>
                      <a:pt x="1316" y="116"/>
                    </a:lnTo>
                    <a:lnTo>
                      <a:pt x="1332" y="112"/>
                    </a:lnTo>
                    <a:lnTo>
                      <a:pt x="1336" y="122"/>
                    </a:lnTo>
                    <a:lnTo>
                      <a:pt x="1348" y="126"/>
                    </a:lnTo>
                    <a:lnTo>
                      <a:pt x="1366" y="138"/>
                    </a:lnTo>
                    <a:lnTo>
                      <a:pt x="1376" y="132"/>
                    </a:lnTo>
                    <a:lnTo>
                      <a:pt x="1450" y="134"/>
                    </a:lnTo>
                    <a:lnTo>
                      <a:pt x="1450" y="144"/>
                    </a:lnTo>
                    <a:lnTo>
                      <a:pt x="1522" y="152"/>
                    </a:lnTo>
                    <a:lnTo>
                      <a:pt x="1530" y="126"/>
                    </a:lnTo>
                    <a:lnTo>
                      <a:pt x="1544" y="128"/>
                    </a:lnTo>
                    <a:lnTo>
                      <a:pt x="1564" y="138"/>
                    </a:lnTo>
                    <a:lnTo>
                      <a:pt x="1596" y="136"/>
                    </a:lnTo>
                    <a:lnTo>
                      <a:pt x="1614" y="156"/>
                    </a:lnTo>
                    <a:lnTo>
                      <a:pt x="1618" y="174"/>
                    </a:lnTo>
                    <a:lnTo>
                      <a:pt x="1606" y="182"/>
                    </a:lnTo>
                    <a:lnTo>
                      <a:pt x="1628" y="208"/>
                    </a:lnTo>
                    <a:lnTo>
                      <a:pt x="1650" y="214"/>
                    </a:lnTo>
                    <a:lnTo>
                      <a:pt x="1670" y="184"/>
                    </a:lnTo>
                    <a:lnTo>
                      <a:pt x="1696" y="198"/>
                    </a:lnTo>
                    <a:lnTo>
                      <a:pt x="1720" y="190"/>
                    </a:lnTo>
                    <a:lnTo>
                      <a:pt x="1746" y="200"/>
                    </a:lnTo>
                    <a:lnTo>
                      <a:pt x="1768" y="192"/>
                    </a:lnTo>
                    <a:lnTo>
                      <a:pt x="1784" y="184"/>
                    </a:lnTo>
                    <a:lnTo>
                      <a:pt x="1782" y="166"/>
                    </a:lnTo>
                    <a:lnTo>
                      <a:pt x="1804" y="158"/>
                    </a:lnTo>
                    <a:lnTo>
                      <a:pt x="1872" y="162"/>
                    </a:lnTo>
                    <a:lnTo>
                      <a:pt x="1884" y="172"/>
                    </a:lnTo>
                    <a:lnTo>
                      <a:pt x="1890" y="176"/>
                    </a:lnTo>
                    <a:lnTo>
                      <a:pt x="1926" y="172"/>
                    </a:lnTo>
                    <a:lnTo>
                      <a:pt x="1942" y="180"/>
                    </a:lnTo>
                    <a:lnTo>
                      <a:pt x="1934" y="190"/>
                    </a:lnTo>
                    <a:lnTo>
                      <a:pt x="1948" y="196"/>
                    </a:lnTo>
                    <a:lnTo>
                      <a:pt x="1978" y="208"/>
                    </a:lnTo>
                    <a:lnTo>
                      <a:pt x="2030" y="210"/>
                    </a:lnTo>
                    <a:lnTo>
                      <a:pt x="2084" y="212"/>
                    </a:lnTo>
                    <a:lnTo>
                      <a:pt x="2106" y="224"/>
                    </a:lnTo>
                    <a:lnTo>
                      <a:pt x="2104" y="238"/>
                    </a:lnTo>
                    <a:lnTo>
                      <a:pt x="2108" y="246"/>
                    </a:lnTo>
                    <a:lnTo>
                      <a:pt x="2126" y="252"/>
                    </a:lnTo>
                    <a:lnTo>
                      <a:pt x="2140" y="246"/>
                    </a:lnTo>
                    <a:lnTo>
                      <a:pt x="2206" y="250"/>
                    </a:lnTo>
                    <a:lnTo>
                      <a:pt x="2214" y="250"/>
                    </a:lnTo>
                    <a:lnTo>
                      <a:pt x="2230" y="242"/>
                    </a:lnTo>
                    <a:lnTo>
                      <a:pt x="2236" y="244"/>
                    </a:lnTo>
                    <a:lnTo>
                      <a:pt x="2236" y="256"/>
                    </a:lnTo>
                    <a:lnTo>
                      <a:pt x="2254" y="270"/>
                    </a:lnTo>
                    <a:lnTo>
                      <a:pt x="2274" y="272"/>
                    </a:lnTo>
                    <a:lnTo>
                      <a:pt x="2280" y="264"/>
                    </a:lnTo>
                    <a:lnTo>
                      <a:pt x="2274" y="252"/>
                    </a:lnTo>
                    <a:lnTo>
                      <a:pt x="2272" y="234"/>
                    </a:lnTo>
                    <a:lnTo>
                      <a:pt x="2284" y="232"/>
                    </a:lnTo>
                    <a:lnTo>
                      <a:pt x="2302" y="240"/>
                    </a:lnTo>
                    <a:lnTo>
                      <a:pt x="2334" y="240"/>
                    </a:lnTo>
                    <a:lnTo>
                      <a:pt x="2372" y="246"/>
                    </a:lnTo>
                    <a:lnTo>
                      <a:pt x="2416" y="262"/>
                    </a:lnTo>
                    <a:lnTo>
                      <a:pt x="2442" y="276"/>
                    </a:lnTo>
                    <a:lnTo>
                      <a:pt x="2488" y="296"/>
                    </a:lnTo>
                    <a:lnTo>
                      <a:pt x="2496" y="308"/>
                    </a:lnTo>
                    <a:lnTo>
                      <a:pt x="2502" y="320"/>
                    </a:lnTo>
                    <a:lnTo>
                      <a:pt x="2512" y="336"/>
                    </a:lnTo>
                    <a:lnTo>
                      <a:pt x="2520" y="332"/>
                    </a:lnTo>
                    <a:lnTo>
                      <a:pt x="2514" y="314"/>
                    </a:lnTo>
                    <a:lnTo>
                      <a:pt x="2530" y="316"/>
                    </a:lnTo>
                    <a:lnTo>
                      <a:pt x="2550" y="320"/>
                    </a:lnTo>
                    <a:lnTo>
                      <a:pt x="2568" y="332"/>
                    </a:lnTo>
                    <a:lnTo>
                      <a:pt x="2580" y="344"/>
                    </a:lnTo>
                    <a:lnTo>
                      <a:pt x="2568" y="356"/>
                    </a:lnTo>
                    <a:lnTo>
                      <a:pt x="2542" y="362"/>
                    </a:lnTo>
                    <a:lnTo>
                      <a:pt x="2538" y="376"/>
                    </a:lnTo>
                    <a:lnTo>
                      <a:pt x="2530" y="394"/>
                    </a:lnTo>
                    <a:lnTo>
                      <a:pt x="2502" y="380"/>
                    </a:lnTo>
                    <a:lnTo>
                      <a:pt x="2486" y="374"/>
                    </a:lnTo>
                    <a:lnTo>
                      <a:pt x="2488" y="358"/>
                    </a:lnTo>
                    <a:lnTo>
                      <a:pt x="2446" y="360"/>
                    </a:lnTo>
                    <a:lnTo>
                      <a:pt x="2440" y="340"/>
                    </a:lnTo>
                    <a:lnTo>
                      <a:pt x="2426" y="342"/>
                    </a:lnTo>
                    <a:lnTo>
                      <a:pt x="2424" y="356"/>
                    </a:lnTo>
                    <a:lnTo>
                      <a:pt x="2430" y="362"/>
                    </a:lnTo>
                    <a:lnTo>
                      <a:pt x="2412" y="378"/>
                    </a:lnTo>
                    <a:lnTo>
                      <a:pt x="2392" y="380"/>
                    </a:lnTo>
                    <a:lnTo>
                      <a:pt x="2378" y="378"/>
                    </a:lnTo>
                    <a:lnTo>
                      <a:pt x="2370" y="372"/>
                    </a:lnTo>
                    <a:lnTo>
                      <a:pt x="2368" y="380"/>
                    </a:lnTo>
                    <a:lnTo>
                      <a:pt x="2382" y="386"/>
                    </a:lnTo>
                    <a:lnTo>
                      <a:pt x="2396" y="394"/>
                    </a:lnTo>
                    <a:lnTo>
                      <a:pt x="2402" y="412"/>
                    </a:lnTo>
                    <a:lnTo>
                      <a:pt x="2414" y="430"/>
                    </a:lnTo>
                    <a:lnTo>
                      <a:pt x="2400" y="438"/>
                    </a:lnTo>
                    <a:lnTo>
                      <a:pt x="2374" y="428"/>
                    </a:lnTo>
                    <a:lnTo>
                      <a:pt x="2362" y="438"/>
                    </a:lnTo>
                    <a:lnTo>
                      <a:pt x="2326" y="454"/>
                    </a:lnTo>
                    <a:lnTo>
                      <a:pt x="2306" y="464"/>
                    </a:lnTo>
                    <a:lnTo>
                      <a:pt x="2266" y="496"/>
                    </a:lnTo>
                    <a:lnTo>
                      <a:pt x="2252" y="484"/>
                    </a:lnTo>
                    <a:lnTo>
                      <a:pt x="2222" y="484"/>
                    </a:lnTo>
                    <a:lnTo>
                      <a:pt x="2206" y="500"/>
                    </a:lnTo>
                    <a:lnTo>
                      <a:pt x="2202" y="484"/>
                    </a:lnTo>
                    <a:lnTo>
                      <a:pt x="2192" y="484"/>
                    </a:lnTo>
                    <a:lnTo>
                      <a:pt x="2188" y="496"/>
                    </a:lnTo>
                    <a:lnTo>
                      <a:pt x="2160" y="496"/>
                    </a:lnTo>
                    <a:lnTo>
                      <a:pt x="2136" y="534"/>
                    </a:lnTo>
                    <a:lnTo>
                      <a:pt x="2136" y="546"/>
                    </a:lnTo>
                    <a:lnTo>
                      <a:pt x="2152" y="546"/>
                    </a:lnTo>
                    <a:lnTo>
                      <a:pt x="2148" y="564"/>
                    </a:lnTo>
                    <a:lnTo>
                      <a:pt x="2154" y="580"/>
                    </a:lnTo>
                    <a:lnTo>
                      <a:pt x="2136" y="586"/>
                    </a:lnTo>
                    <a:lnTo>
                      <a:pt x="2130" y="600"/>
                    </a:lnTo>
                    <a:lnTo>
                      <a:pt x="2136" y="618"/>
                    </a:lnTo>
                    <a:lnTo>
                      <a:pt x="2112" y="626"/>
                    </a:lnTo>
                    <a:lnTo>
                      <a:pt x="2104" y="634"/>
                    </a:lnTo>
                    <a:lnTo>
                      <a:pt x="2104" y="640"/>
                    </a:lnTo>
                    <a:lnTo>
                      <a:pt x="2106" y="644"/>
                    </a:lnTo>
                    <a:lnTo>
                      <a:pt x="2104" y="648"/>
                    </a:lnTo>
                    <a:lnTo>
                      <a:pt x="2080" y="656"/>
                    </a:lnTo>
                    <a:lnTo>
                      <a:pt x="2080" y="670"/>
                    </a:lnTo>
                    <a:lnTo>
                      <a:pt x="2050" y="700"/>
                    </a:lnTo>
                    <a:lnTo>
                      <a:pt x="2046" y="668"/>
                    </a:lnTo>
                    <a:lnTo>
                      <a:pt x="2034" y="618"/>
                    </a:lnTo>
                    <a:lnTo>
                      <a:pt x="2034" y="582"/>
                    </a:lnTo>
                    <a:lnTo>
                      <a:pt x="2046" y="568"/>
                    </a:lnTo>
                    <a:lnTo>
                      <a:pt x="2058" y="546"/>
                    </a:lnTo>
                    <a:lnTo>
                      <a:pt x="2074" y="542"/>
                    </a:lnTo>
                    <a:lnTo>
                      <a:pt x="2116" y="502"/>
                    </a:lnTo>
                    <a:lnTo>
                      <a:pt x="2148" y="480"/>
                    </a:lnTo>
                    <a:lnTo>
                      <a:pt x="2158" y="476"/>
                    </a:lnTo>
                    <a:lnTo>
                      <a:pt x="2174" y="440"/>
                    </a:lnTo>
                    <a:lnTo>
                      <a:pt x="2182" y="436"/>
                    </a:lnTo>
                    <a:lnTo>
                      <a:pt x="2166" y="430"/>
                    </a:lnTo>
                    <a:lnTo>
                      <a:pt x="2160" y="432"/>
                    </a:lnTo>
                    <a:lnTo>
                      <a:pt x="2154" y="438"/>
                    </a:lnTo>
                    <a:lnTo>
                      <a:pt x="2154" y="456"/>
                    </a:lnTo>
                    <a:lnTo>
                      <a:pt x="2140" y="456"/>
                    </a:lnTo>
                    <a:lnTo>
                      <a:pt x="2108" y="476"/>
                    </a:lnTo>
                    <a:lnTo>
                      <a:pt x="2100" y="468"/>
                    </a:lnTo>
                    <a:lnTo>
                      <a:pt x="2108" y="452"/>
                    </a:lnTo>
                    <a:lnTo>
                      <a:pt x="2098" y="456"/>
                    </a:lnTo>
                    <a:lnTo>
                      <a:pt x="2058" y="456"/>
                    </a:lnTo>
                    <a:lnTo>
                      <a:pt x="2020" y="486"/>
                    </a:lnTo>
                    <a:lnTo>
                      <a:pt x="2012" y="502"/>
                    </a:lnTo>
                    <a:lnTo>
                      <a:pt x="2016" y="506"/>
                    </a:lnTo>
                    <a:lnTo>
                      <a:pt x="2026" y="516"/>
                    </a:lnTo>
                    <a:lnTo>
                      <a:pt x="2010" y="516"/>
                    </a:lnTo>
                    <a:lnTo>
                      <a:pt x="1994" y="518"/>
                    </a:lnTo>
                    <a:lnTo>
                      <a:pt x="1964" y="520"/>
                    </a:lnTo>
                    <a:lnTo>
                      <a:pt x="1972" y="512"/>
                    </a:lnTo>
                    <a:lnTo>
                      <a:pt x="1966" y="504"/>
                    </a:lnTo>
                    <a:lnTo>
                      <a:pt x="1944" y="502"/>
                    </a:lnTo>
                    <a:lnTo>
                      <a:pt x="1930" y="504"/>
                    </a:lnTo>
                    <a:lnTo>
                      <a:pt x="1924" y="512"/>
                    </a:lnTo>
                    <a:lnTo>
                      <a:pt x="1894" y="510"/>
                    </a:lnTo>
                    <a:lnTo>
                      <a:pt x="1880" y="512"/>
                    </a:lnTo>
                    <a:lnTo>
                      <a:pt x="1828" y="512"/>
                    </a:lnTo>
                    <a:lnTo>
                      <a:pt x="1712" y="612"/>
                    </a:lnTo>
                    <a:lnTo>
                      <a:pt x="1714" y="622"/>
                    </a:lnTo>
                    <a:lnTo>
                      <a:pt x="1734" y="620"/>
                    </a:lnTo>
                    <a:lnTo>
                      <a:pt x="1736" y="636"/>
                    </a:lnTo>
                    <a:lnTo>
                      <a:pt x="1746" y="624"/>
                    </a:lnTo>
                    <a:lnTo>
                      <a:pt x="1756" y="640"/>
                    </a:lnTo>
                    <a:lnTo>
                      <a:pt x="1770" y="628"/>
                    </a:lnTo>
                    <a:lnTo>
                      <a:pt x="1792" y="632"/>
                    </a:lnTo>
                    <a:lnTo>
                      <a:pt x="1808" y="652"/>
                    </a:lnTo>
                    <a:lnTo>
                      <a:pt x="1804" y="674"/>
                    </a:lnTo>
                    <a:lnTo>
                      <a:pt x="1796" y="696"/>
                    </a:lnTo>
                    <a:lnTo>
                      <a:pt x="1794" y="728"/>
                    </a:lnTo>
                    <a:lnTo>
                      <a:pt x="1788" y="746"/>
                    </a:lnTo>
                    <a:lnTo>
                      <a:pt x="1728" y="820"/>
                    </a:lnTo>
                    <a:lnTo>
                      <a:pt x="1710" y="842"/>
                    </a:lnTo>
                    <a:lnTo>
                      <a:pt x="1696" y="852"/>
                    </a:lnTo>
                    <a:lnTo>
                      <a:pt x="1678" y="860"/>
                    </a:lnTo>
                    <a:lnTo>
                      <a:pt x="1664" y="852"/>
                    </a:lnTo>
                    <a:lnTo>
                      <a:pt x="1646" y="856"/>
                    </a:lnTo>
                    <a:lnTo>
                      <a:pt x="1646" y="820"/>
                    </a:lnTo>
                    <a:lnTo>
                      <a:pt x="1660" y="810"/>
                    </a:lnTo>
                    <a:lnTo>
                      <a:pt x="1666" y="816"/>
                    </a:lnTo>
                    <a:lnTo>
                      <a:pt x="1678" y="814"/>
                    </a:lnTo>
                    <a:lnTo>
                      <a:pt x="1690" y="792"/>
                    </a:lnTo>
                    <a:lnTo>
                      <a:pt x="1696" y="770"/>
                    </a:lnTo>
                    <a:lnTo>
                      <a:pt x="1704" y="766"/>
                    </a:lnTo>
                    <a:lnTo>
                      <a:pt x="1702" y="752"/>
                    </a:lnTo>
                    <a:lnTo>
                      <a:pt x="1686" y="754"/>
                    </a:lnTo>
                    <a:lnTo>
                      <a:pt x="1672" y="756"/>
                    </a:lnTo>
                    <a:lnTo>
                      <a:pt x="1666" y="764"/>
                    </a:lnTo>
                    <a:lnTo>
                      <a:pt x="1644" y="762"/>
                    </a:lnTo>
                    <a:lnTo>
                      <a:pt x="1640" y="742"/>
                    </a:lnTo>
                    <a:lnTo>
                      <a:pt x="1610" y="726"/>
                    </a:lnTo>
                    <a:lnTo>
                      <a:pt x="1594" y="726"/>
                    </a:lnTo>
                    <a:lnTo>
                      <a:pt x="1572" y="674"/>
                    </a:lnTo>
                    <a:lnTo>
                      <a:pt x="1560" y="654"/>
                    </a:lnTo>
                    <a:lnTo>
                      <a:pt x="1530" y="642"/>
                    </a:lnTo>
                    <a:lnTo>
                      <a:pt x="1486" y="646"/>
                    </a:lnTo>
                    <a:lnTo>
                      <a:pt x="1472" y="652"/>
                    </a:lnTo>
                    <a:lnTo>
                      <a:pt x="1470" y="660"/>
                    </a:lnTo>
                    <a:lnTo>
                      <a:pt x="1482" y="662"/>
                    </a:lnTo>
                    <a:lnTo>
                      <a:pt x="1482" y="676"/>
                    </a:lnTo>
                    <a:lnTo>
                      <a:pt x="1472" y="682"/>
                    </a:lnTo>
                    <a:lnTo>
                      <a:pt x="1462" y="700"/>
                    </a:lnTo>
                    <a:lnTo>
                      <a:pt x="1458" y="716"/>
                    </a:lnTo>
                    <a:lnTo>
                      <a:pt x="1446" y="718"/>
                    </a:lnTo>
                    <a:lnTo>
                      <a:pt x="1436" y="728"/>
                    </a:lnTo>
                    <a:lnTo>
                      <a:pt x="1418" y="718"/>
                    </a:lnTo>
                    <a:lnTo>
                      <a:pt x="1394" y="716"/>
                    </a:lnTo>
                    <a:lnTo>
                      <a:pt x="1386" y="710"/>
                    </a:lnTo>
                    <a:lnTo>
                      <a:pt x="1376" y="712"/>
                    </a:lnTo>
                    <a:lnTo>
                      <a:pt x="1358" y="726"/>
                    </a:lnTo>
                    <a:lnTo>
                      <a:pt x="1328" y="732"/>
                    </a:lnTo>
                    <a:lnTo>
                      <a:pt x="1310" y="734"/>
                    </a:lnTo>
                    <a:lnTo>
                      <a:pt x="1288" y="732"/>
                    </a:lnTo>
                    <a:lnTo>
                      <a:pt x="1282" y="726"/>
                    </a:lnTo>
                    <a:lnTo>
                      <a:pt x="1276" y="718"/>
                    </a:lnTo>
                    <a:lnTo>
                      <a:pt x="1266" y="716"/>
                    </a:lnTo>
                    <a:lnTo>
                      <a:pt x="1260" y="710"/>
                    </a:lnTo>
                    <a:lnTo>
                      <a:pt x="1236" y="706"/>
                    </a:lnTo>
                    <a:lnTo>
                      <a:pt x="1222" y="714"/>
                    </a:lnTo>
                    <a:lnTo>
                      <a:pt x="1196" y="710"/>
                    </a:lnTo>
                    <a:lnTo>
                      <a:pt x="1186" y="698"/>
                    </a:lnTo>
                    <a:lnTo>
                      <a:pt x="1184" y="688"/>
                    </a:lnTo>
                    <a:lnTo>
                      <a:pt x="1160" y="680"/>
                    </a:lnTo>
                    <a:lnTo>
                      <a:pt x="1132" y="674"/>
                    </a:lnTo>
                    <a:lnTo>
                      <a:pt x="1114" y="692"/>
                    </a:lnTo>
                    <a:lnTo>
                      <a:pt x="1126" y="706"/>
                    </a:lnTo>
                    <a:lnTo>
                      <a:pt x="1124" y="714"/>
                    </a:lnTo>
                    <a:lnTo>
                      <a:pt x="1112" y="724"/>
                    </a:lnTo>
                    <a:lnTo>
                      <a:pt x="1104" y="718"/>
                    </a:lnTo>
                    <a:lnTo>
                      <a:pt x="1072" y="718"/>
                    </a:lnTo>
                    <a:lnTo>
                      <a:pt x="1062" y="706"/>
                    </a:lnTo>
                    <a:lnTo>
                      <a:pt x="1042" y="702"/>
                    </a:lnTo>
                    <a:lnTo>
                      <a:pt x="1024" y="700"/>
                    </a:lnTo>
                    <a:lnTo>
                      <a:pt x="990" y="718"/>
                    </a:lnTo>
                    <a:lnTo>
                      <a:pt x="982" y="726"/>
                    </a:lnTo>
                    <a:lnTo>
                      <a:pt x="968" y="728"/>
                    </a:lnTo>
                    <a:lnTo>
                      <a:pt x="960" y="736"/>
                    </a:lnTo>
                    <a:lnTo>
                      <a:pt x="944" y="736"/>
                    </a:lnTo>
                    <a:lnTo>
                      <a:pt x="940" y="722"/>
                    </a:lnTo>
                    <a:lnTo>
                      <a:pt x="918" y="720"/>
                    </a:lnTo>
                    <a:lnTo>
                      <a:pt x="904" y="710"/>
                    </a:lnTo>
                    <a:lnTo>
                      <a:pt x="894" y="696"/>
                    </a:lnTo>
                    <a:lnTo>
                      <a:pt x="866" y="700"/>
                    </a:lnTo>
                    <a:lnTo>
                      <a:pt x="844" y="688"/>
                    </a:lnTo>
                    <a:lnTo>
                      <a:pt x="840" y="696"/>
                    </a:lnTo>
                    <a:lnTo>
                      <a:pt x="832" y="696"/>
                    </a:lnTo>
                    <a:lnTo>
                      <a:pt x="818" y="672"/>
                    </a:lnTo>
                    <a:lnTo>
                      <a:pt x="802" y="648"/>
                    </a:lnTo>
                    <a:lnTo>
                      <a:pt x="784" y="636"/>
                    </a:lnTo>
                    <a:lnTo>
                      <a:pt x="782" y="626"/>
                    </a:lnTo>
                    <a:lnTo>
                      <a:pt x="760" y="632"/>
                    </a:lnTo>
                    <a:lnTo>
                      <a:pt x="742" y="642"/>
                    </a:lnTo>
                    <a:lnTo>
                      <a:pt x="722" y="632"/>
                    </a:lnTo>
                    <a:lnTo>
                      <a:pt x="702" y="626"/>
                    </a:lnTo>
                    <a:lnTo>
                      <a:pt x="692" y="620"/>
                    </a:lnTo>
                    <a:lnTo>
                      <a:pt x="688" y="606"/>
                    </a:lnTo>
                    <a:lnTo>
                      <a:pt x="668" y="604"/>
                    </a:lnTo>
                    <a:lnTo>
                      <a:pt x="646" y="608"/>
                    </a:lnTo>
                    <a:lnTo>
                      <a:pt x="558" y="632"/>
                    </a:lnTo>
                    <a:lnTo>
                      <a:pt x="536" y="634"/>
                    </a:lnTo>
                    <a:lnTo>
                      <a:pt x="540" y="644"/>
                    </a:lnTo>
                    <a:lnTo>
                      <a:pt x="544" y="652"/>
                    </a:lnTo>
                    <a:lnTo>
                      <a:pt x="532" y="656"/>
                    </a:lnTo>
                    <a:lnTo>
                      <a:pt x="530" y="666"/>
                    </a:lnTo>
                    <a:lnTo>
                      <a:pt x="524" y="672"/>
                    </a:lnTo>
                    <a:lnTo>
                      <a:pt x="518" y="680"/>
                    </a:lnTo>
                    <a:lnTo>
                      <a:pt x="532" y="684"/>
                    </a:lnTo>
                    <a:lnTo>
                      <a:pt x="540" y="692"/>
                    </a:lnTo>
                    <a:lnTo>
                      <a:pt x="530" y="702"/>
                    </a:lnTo>
                    <a:lnTo>
                      <a:pt x="504" y="704"/>
                    </a:lnTo>
                    <a:lnTo>
                      <a:pt x="494" y="694"/>
                    </a:lnTo>
                    <a:lnTo>
                      <a:pt x="476" y="694"/>
                    </a:lnTo>
                    <a:lnTo>
                      <a:pt x="454" y="704"/>
                    </a:lnTo>
                    <a:lnTo>
                      <a:pt x="438" y="702"/>
                    </a:lnTo>
                    <a:lnTo>
                      <a:pt x="416" y="688"/>
                    </a:lnTo>
                    <a:lnTo>
                      <a:pt x="380" y="682"/>
                    </a:lnTo>
                    <a:lnTo>
                      <a:pt x="364" y="688"/>
                    </a:lnTo>
                    <a:lnTo>
                      <a:pt x="340" y="706"/>
                    </a:lnTo>
                    <a:lnTo>
                      <a:pt x="338" y="718"/>
                    </a:lnTo>
                    <a:lnTo>
                      <a:pt x="330" y="722"/>
                    </a:lnTo>
                    <a:lnTo>
                      <a:pt x="322" y="706"/>
                    </a:lnTo>
                    <a:lnTo>
                      <a:pt x="310" y="720"/>
                    </a:lnTo>
                    <a:lnTo>
                      <a:pt x="304" y="744"/>
                    </a:lnTo>
                    <a:lnTo>
                      <a:pt x="314" y="758"/>
                    </a:lnTo>
                    <a:lnTo>
                      <a:pt x="328" y="762"/>
                    </a:lnTo>
                    <a:lnTo>
                      <a:pt x="340" y="778"/>
                    </a:lnTo>
                    <a:lnTo>
                      <a:pt x="34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3" name="Freeform 205"/>
              <p:cNvSpPr>
                <a:spLocks/>
              </p:cNvSpPr>
              <p:nvPr/>
            </p:nvSpPr>
            <p:spPr bwMode="gray">
              <a:xfrm>
                <a:off x="3519" y="1007"/>
                <a:ext cx="276" cy="196"/>
              </a:xfrm>
              <a:custGeom>
                <a:avLst/>
                <a:gdLst/>
                <a:ahLst/>
                <a:cxnLst>
                  <a:cxn ang="0">
                    <a:pos x="88" y="196"/>
                  </a:cxn>
                  <a:cxn ang="0">
                    <a:pos x="36" y="194"/>
                  </a:cxn>
                  <a:cxn ang="0">
                    <a:pos x="36" y="182"/>
                  </a:cxn>
                  <a:cxn ang="0">
                    <a:pos x="30" y="176"/>
                  </a:cxn>
                  <a:cxn ang="0">
                    <a:pos x="20" y="182"/>
                  </a:cxn>
                  <a:cxn ang="0">
                    <a:pos x="10" y="176"/>
                  </a:cxn>
                  <a:cxn ang="0">
                    <a:pos x="0" y="166"/>
                  </a:cxn>
                  <a:cxn ang="0">
                    <a:pos x="0" y="154"/>
                  </a:cxn>
                  <a:cxn ang="0">
                    <a:pos x="12" y="150"/>
                  </a:cxn>
                  <a:cxn ang="0">
                    <a:pos x="20" y="142"/>
                  </a:cxn>
                  <a:cxn ang="0">
                    <a:pos x="20" y="132"/>
                  </a:cxn>
                  <a:cxn ang="0">
                    <a:pos x="34" y="118"/>
                  </a:cxn>
                  <a:cxn ang="0">
                    <a:pos x="44" y="116"/>
                  </a:cxn>
                  <a:cxn ang="0">
                    <a:pos x="48" y="108"/>
                  </a:cxn>
                  <a:cxn ang="0">
                    <a:pos x="38" y="106"/>
                  </a:cxn>
                  <a:cxn ang="0">
                    <a:pos x="64" y="84"/>
                  </a:cxn>
                  <a:cxn ang="0">
                    <a:pos x="76" y="66"/>
                  </a:cxn>
                  <a:cxn ang="0">
                    <a:pos x="110" y="40"/>
                  </a:cxn>
                  <a:cxn ang="0">
                    <a:pos x="132" y="36"/>
                  </a:cxn>
                  <a:cxn ang="0">
                    <a:pos x="140" y="28"/>
                  </a:cxn>
                  <a:cxn ang="0">
                    <a:pos x="176" y="24"/>
                  </a:cxn>
                  <a:cxn ang="0">
                    <a:pos x="210" y="20"/>
                  </a:cxn>
                  <a:cxn ang="0">
                    <a:pos x="230" y="8"/>
                  </a:cxn>
                  <a:cxn ang="0">
                    <a:pos x="250" y="0"/>
                  </a:cxn>
                  <a:cxn ang="0">
                    <a:pos x="266" y="0"/>
                  </a:cxn>
                  <a:cxn ang="0">
                    <a:pos x="276" y="6"/>
                  </a:cxn>
                  <a:cxn ang="0">
                    <a:pos x="272" y="18"/>
                  </a:cxn>
                  <a:cxn ang="0">
                    <a:pos x="254" y="30"/>
                  </a:cxn>
                  <a:cxn ang="0">
                    <a:pos x="222" y="40"/>
                  </a:cxn>
                  <a:cxn ang="0">
                    <a:pos x="166" y="50"/>
                  </a:cxn>
                  <a:cxn ang="0">
                    <a:pos x="136" y="74"/>
                  </a:cxn>
                  <a:cxn ang="0">
                    <a:pos x="122" y="80"/>
                  </a:cxn>
                  <a:cxn ang="0">
                    <a:pos x="110" y="82"/>
                  </a:cxn>
                  <a:cxn ang="0">
                    <a:pos x="110" y="94"/>
                  </a:cxn>
                  <a:cxn ang="0">
                    <a:pos x="96" y="102"/>
                  </a:cxn>
                  <a:cxn ang="0">
                    <a:pos x="86" y="116"/>
                  </a:cxn>
                  <a:cxn ang="0">
                    <a:pos x="64" y="140"/>
                  </a:cxn>
                  <a:cxn ang="0">
                    <a:pos x="62" y="166"/>
                  </a:cxn>
                  <a:cxn ang="0">
                    <a:pos x="72" y="174"/>
                  </a:cxn>
                  <a:cxn ang="0">
                    <a:pos x="74" y="184"/>
                  </a:cxn>
                  <a:cxn ang="0">
                    <a:pos x="88" y="196"/>
                  </a:cxn>
                </a:cxnLst>
                <a:rect l="0" t="0" r="r" b="b"/>
                <a:pathLst>
                  <a:path w="276" h="196">
                    <a:moveTo>
                      <a:pt x="88" y="196"/>
                    </a:moveTo>
                    <a:lnTo>
                      <a:pt x="36" y="194"/>
                    </a:lnTo>
                    <a:lnTo>
                      <a:pt x="36" y="182"/>
                    </a:lnTo>
                    <a:lnTo>
                      <a:pt x="30" y="176"/>
                    </a:lnTo>
                    <a:lnTo>
                      <a:pt x="20" y="182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12" y="150"/>
                    </a:lnTo>
                    <a:lnTo>
                      <a:pt x="20" y="142"/>
                    </a:lnTo>
                    <a:lnTo>
                      <a:pt x="20" y="132"/>
                    </a:lnTo>
                    <a:lnTo>
                      <a:pt x="34" y="118"/>
                    </a:lnTo>
                    <a:lnTo>
                      <a:pt x="44" y="116"/>
                    </a:lnTo>
                    <a:lnTo>
                      <a:pt x="48" y="108"/>
                    </a:lnTo>
                    <a:lnTo>
                      <a:pt x="38" y="106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10" y="40"/>
                    </a:lnTo>
                    <a:lnTo>
                      <a:pt x="132" y="36"/>
                    </a:lnTo>
                    <a:lnTo>
                      <a:pt x="140" y="28"/>
                    </a:lnTo>
                    <a:lnTo>
                      <a:pt x="176" y="24"/>
                    </a:lnTo>
                    <a:lnTo>
                      <a:pt x="210" y="20"/>
                    </a:lnTo>
                    <a:lnTo>
                      <a:pt x="230" y="8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76" y="6"/>
                    </a:lnTo>
                    <a:lnTo>
                      <a:pt x="272" y="18"/>
                    </a:lnTo>
                    <a:lnTo>
                      <a:pt x="254" y="30"/>
                    </a:lnTo>
                    <a:lnTo>
                      <a:pt x="222" y="40"/>
                    </a:lnTo>
                    <a:lnTo>
                      <a:pt x="166" y="50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10" y="82"/>
                    </a:lnTo>
                    <a:lnTo>
                      <a:pt x="110" y="94"/>
                    </a:lnTo>
                    <a:lnTo>
                      <a:pt x="96" y="102"/>
                    </a:lnTo>
                    <a:lnTo>
                      <a:pt x="86" y="116"/>
                    </a:lnTo>
                    <a:lnTo>
                      <a:pt x="64" y="140"/>
                    </a:lnTo>
                    <a:lnTo>
                      <a:pt x="62" y="166"/>
                    </a:lnTo>
                    <a:lnTo>
                      <a:pt x="72" y="174"/>
                    </a:lnTo>
                    <a:lnTo>
                      <a:pt x="74" y="184"/>
                    </a:lnTo>
                    <a:lnTo>
                      <a:pt x="88" y="19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4" name="Freeform 206"/>
              <p:cNvSpPr>
                <a:spLocks/>
              </p:cNvSpPr>
              <p:nvPr/>
            </p:nvSpPr>
            <p:spPr bwMode="gray">
              <a:xfrm>
                <a:off x="4277" y="925"/>
                <a:ext cx="96" cy="5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6" y="30"/>
                  </a:cxn>
                  <a:cxn ang="0">
                    <a:pos x="28" y="14"/>
                  </a:cxn>
                  <a:cxn ang="0">
                    <a:pos x="40" y="2"/>
                  </a:cxn>
                  <a:cxn ang="0">
                    <a:pos x="58" y="0"/>
                  </a:cxn>
                  <a:cxn ang="0">
                    <a:pos x="54" y="14"/>
                  </a:cxn>
                  <a:cxn ang="0">
                    <a:pos x="70" y="6"/>
                  </a:cxn>
                  <a:cxn ang="0">
                    <a:pos x="82" y="16"/>
                  </a:cxn>
                  <a:cxn ang="0">
                    <a:pos x="96" y="22"/>
                  </a:cxn>
                  <a:cxn ang="0">
                    <a:pos x="94" y="32"/>
                  </a:cxn>
                  <a:cxn ang="0">
                    <a:pos x="86" y="40"/>
                  </a:cxn>
                  <a:cxn ang="0">
                    <a:pos x="58" y="40"/>
                  </a:cxn>
                  <a:cxn ang="0">
                    <a:pos x="26" y="42"/>
                  </a:cxn>
                  <a:cxn ang="0">
                    <a:pos x="20" y="48"/>
                  </a:cxn>
                  <a:cxn ang="0">
                    <a:pos x="8" y="52"/>
                  </a:cxn>
                  <a:cxn ang="0">
                    <a:pos x="0" y="48"/>
                  </a:cxn>
                </a:cxnLst>
                <a:rect l="0" t="0" r="r" b="b"/>
                <a:pathLst>
                  <a:path w="96" h="52">
                    <a:moveTo>
                      <a:pt x="0" y="48"/>
                    </a:moveTo>
                    <a:lnTo>
                      <a:pt x="16" y="30"/>
                    </a:lnTo>
                    <a:lnTo>
                      <a:pt x="28" y="14"/>
                    </a:lnTo>
                    <a:lnTo>
                      <a:pt x="40" y="2"/>
                    </a:lnTo>
                    <a:lnTo>
                      <a:pt x="58" y="0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2" y="16"/>
                    </a:lnTo>
                    <a:lnTo>
                      <a:pt x="96" y="22"/>
                    </a:lnTo>
                    <a:lnTo>
                      <a:pt x="94" y="32"/>
                    </a:lnTo>
                    <a:lnTo>
                      <a:pt x="86" y="40"/>
                    </a:lnTo>
                    <a:lnTo>
                      <a:pt x="58" y="40"/>
                    </a:lnTo>
                    <a:lnTo>
                      <a:pt x="26" y="42"/>
                    </a:lnTo>
                    <a:lnTo>
                      <a:pt x="20" y="48"/>
                    </a:lnTo>
                    <a:lnTo>
                      <a:pt x="8" y="5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5" name="Freeform 207"/>
              <p:cNvSpPr>
                <a:spLocks/>
              </p:cNvSpPr>
              <p:nvPr/>
            </p:nvSpPr>
            <p:spPr bwMode="gray">
              <a:xfrm>
                <a:off x="4189" y="897"/>
                <a:ext cx="96" cy="4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6" y="6"/>
                  </a:cxn>
                  <a:cxn ang="0">
                    <a:pos x="46" y="0"/>
                  </a:cxn>
                  <a:cxn ang="0">
                    <a:pos x="64" y="2"/>
                  </a:cxn>
                  <a:cxn ang="0">
                    <a:pos x="64" y="10"/>
                  </a:cxn>
                  <a:cxn ang="0">
                    <a:pos x="76" y="8"/>
                  </a:cxn>
                  <a:cxn ang="0">
                    <a:pos x="88" y="6"/>
                  </a:cxn>
                  <a:cxn ang="0">
                    <a:pos x="96" y="14"/>
                  </a:cxn>
                  <a:cxn ang="0">
                    <a:pos x="96" y="26"/>
                  </a:cxn>
                  <a:cxn ang="0">
                    <a:pos x="84" y="36"/>
                  </a:cxn>
                  <a:cxn ang="0">
                    <a:pos x="92" y="46"/>
                  </a:cxn>
                  <a:cxn ang="0">
                    <a:pos x="54" y="46"/>
                  </a:cxn>
                  <a:cxn ang="0">
                    <a:pos x="40" y="40"/>
                  </a:cxn>
                  <a:cxn ang="0">
                    <a:pos x="16" y="40"/>
                  </a:cxn>
                  <a:cxn ang="0">
                    <a:pos x="8" y="28"/>
                  </a:cxn>
                  <a:cxn ang="0">
                    <a:pos x="0" y="22"/>
                  </a:cxn>
                </a:cxnLst>
                <a:rect l="0" t="0" r="r" b="b"/>
                <a:pathLst>
                  <a:path w="96" h="46">
                    <a:moveTo>
                      <a:pt x="0" y="22"/>
                    </a:moveTo>
                    <a:lnTo>
                      <a:pt x="16" y="6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6" y="14"/>
                    </a:lnTo>
                    <a:lnTo>
                      <a:pt x="96" y="26"/>
                    </a:lnTo>
                    <a:lnTo>
                      <a:pt x="84" y="36"/>
                    </a:lnTo>
                    <a:lnTo>
                      <a:pt x="92" y="46"/>
                    </a:lnTo>
                    <a:lnTo>
                      <a:pt x="54" y="46"/>
                    </a:lnTo>
                    <a:lnTo>
                      <a:pt x="40" y="40"/>
                    </a:lnTo>
                    <a:lnTo>
                      <a:pt x="16" y="40"/>
                    </a:lnTo>
                    <a:lnTo>
                      <a:pt x="8" y="28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6" name="Freeform 208"/>
              <p:cNvSpPr>
                <a:spLocks/>
              </p:cNvSpPr>
              <p:nvPr/>
            </p:nvSpPr>
            <p:spPr bwMode="gray">
              <a:xfrm>
                <a:off x="4165" y="855"/>
                <a:ext cx="84" cy="4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2" y="44"/>
                  </a:cxn>
                  <a:cxn ang="0">
                    <a:pos x="36" y="42"/>
                  </a:cxn>
                  <a:cxn ang="0">
                    <a:pos x="56" y="38"/>
                  </a:cxn>
                  <a:cxn ang="0">
                    <a:pos x="74" y="36"/>
                  </a:cxn>
                  <a:cxn ang="0">
                    <a:pos x="76" y="28"/>
                  </a:cxn>
                  <a:cxn ang="0">
                    <a:pos x="84" y="22"/>
                  </a:cxn>
                  <a:cxn ang="0">
                    <a:pos x="72" y="14"/>
                  </a:cxn>
                  <a:cxn ang="0">
                    <a:pos x="60" y="2"/>
                  </a:cxn>
                  <a:cxn ang="0">
                    <a:pos x="44" y="0"/>
                  </a:cxn>
                  <a:cxn ang="0">
                    <a:pos x="40" y="10"/>
                  </a:cxn>
                  <a:cxn ang="0">
                    <a:pos x="16" y="12"/>
                  </a:cxn>
                  <a:cxn ang="0">
                    <a:pos x="12" y="18"/>
                  </a:cxn>
                  <a:cxn ang="0">
                    <a:pos x="10" y="28"/>
                  </a:cxn>
                  <a:cxn ang="0">
                    <a:pos x="0" y="34"/>
                  </a:cxn>
                </a:cxnLst>
                <a:rect l="0" t="0" r="r" b="b"/>
                <a:pathLst>
                  <a:path w="84" h="44">
                    <a:moveTo>
                      <a:pt x="0" y="34"/>
                    </a:moveTo>
                    <a:lnTo>
                      <a:pt x="22" y="44"/>
                    </a:lnTo>
                    <a:lnTo>
                      <a:pt x="36" y="42"/>
                    </a:lnTo>
                    <a:lnTo>
                      <a:pt x="56" y="38"/>
                    </a:lnTo>
                    <a:lnTo>
                      <a:pt x="74" y="36"/>
                    </a:lnTo>
                    <a:lnTo>
                      <a:pt x="76" y="28"/>
                    </a:lnTo>
                    <a:lnTo>
                      <a:pt x="84" y="22"/>
                    </a:lnTo>
                    <a:lnTo>
                      <a:pt x="72" y="14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0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8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7" name="Freeform 209"/>
              <p:cNvSpPr>
                <a:spLocks/>
              </p:cNvSpPr>
              <p:nvPr/>
            </p:nvSpPr>
            <p:spPr bwMode="gray">
              <a:xfrm>
                <a:off x="4877" y="1037"/>
                <a:ext cx="128" cy="44"/>
              </a:xfrm>
              <a:custGeom>
                <a:avLst/>
                <a:gdLst/>
                <a:ahLst/>
                <a:cxnLst>
                  <a:cxn ang="0">
                    <a:pos x="38" y="42"/>
                  </a:cxn>
                  <a:cxn ang="0">
                    <a:pos x="26" y="44"/>
                  </a:cxn>
                  <a:cxn ang="0">
                    <a:pos x="2" y="32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6" y="8"/>
                  </a:cxn>
                  <a:cxn ang="0">
                    <a:pos x="58" y="16"/>
                  </a:cxn>
                  <a:cxn ang="0">
                    <a:pos x="64" y="4"/>
                  </a:cxn>
                  <a:cxn ang="0">
                    <a:pos x="76" y="4"/>
                  </a:cxn>
                  <a:cxn ang="0">
                    <a:pos x="86" y="10"/>
                  </a:cxn>
                  <a:cxn ang="0">
                    <a:pos x="100" y="8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20" y="32"/>
                  </a:cxn>
                  <a:cxn ang="0">
                    <a:pos x="104" y="36"/>
                  </a:cxn>
                  <a:cxn ang="0">
                    <a:pos x="92" y="32"/>
                  </a:cxn>
                  <a:cxn ang="0">
                    <a:pos x="86" y="24"/>
                  </a:cxn>
                  <a:cxn ang="0">
                    <a:pos x="90" y="14"/>
                  </a:cxn>
                  <a:cxn ang="0">
                    <a:pos x="78" y="16"/>
                  </a:cxn>
                  <a:cxn ang="0">
                    <a:pos x="80" y="24"/>
                  </a:cxn>
                  <a:cxn ang="0">
                    <a:pos x="84" y="30"/>
                  </a:cxn>
                  <a:cxn ang="0">
                    <a:pos x="88" y="38"/>
                  </a:cxn>
                  <a:cxn ang="0">
                    <a:pos x="78" y="38"/>
                  </a:cxn>
                  <a:cxn ang="0">
                    <a:pos x="62" y="36"/>
                  </a:cxn>
                  <a:cxn ang="0">
                    <a:pos x="48" y="36"/>
                  </a:cxn>
                  <a:cxn ang="0">
                    <a:pos x="38" y="34"/>
                  </a:cxn>
                  <a:cxn ang="0">
                    <a:pos x="38" y="42"/>
                  </a:cxn>
                </a:cxnLst>
                <a:rect l="0" t="0" r="r" b="b"/>
                <a:pathLst>
                  <a:path w="128" h="44">
                    <a:moveTo>
                      <a:pt x="38" y="42"/>
                    </a:moveTo>
                    <a:lnTo>
                      <a:pt x="26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6" y="8"/>
                    </a:lnTo>
                    <a:lnTo>
                      <a:pt x="58" y="16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6" y="10"/>
                    </a:lnTo>
                    <a:lnTo>
                      <a:pt x="100" y="8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20" y="32"/>
                    </a:lnTo>
                    <a:lnTo>
                      <a:pt x="104" y="36"/>
                    </a:lnTo>
                    <a:lnTo>
                      <a:pt x="92" y="32"/>
                    </a:lnTo>
                    <a:lnTo>
                      <a:pt x="86" y="24"/>
                    </a:lnTo>
                    <a:lnTo>
                      <a:pt x="90" y="14"/>
                    </a:lnTo>
                    <a:lnTo>
                      <a:pt x="78" y="16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8" y="38"/>
                    </a:lnTo>
                    <a:lnTo>
                      <a:pt x="78" y="38"/>
                    </a:lnTo>
                    <a:lnTo>
                      <a:pt x="62" y="36"/>
                    </a:lnTo>
                    <a:lnTo>
                      <a:pt x="48" y="36"/>
                    </a:lnTo>
                    <a:lnTo>
                      <a:pt x="38" y="34"/>
                    </a:lnTo>
                    <a:lnTo>
                      <a:pt x="3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8" name="Freeform 210"/>
              <p:cNvSpPr>
                <a:spLocks/>
              </p:cNvSpPr>
              <p:nvPr/>
            </p:nvSpPr>
            <p:spPr bwMode="gray">
              <a:xfrm>
                <a:off x="5021" y="1057"/>
                <a:ext cx="7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36" y="4"/>
                  </a:cxn>
                  <a:cxn ang="0">
                    <a:pos x="50" y="8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4"/>
                  </a:cxn>
                  <a:cxn ang="0">
                    <a:pos x="36" y="24"/>
                  </a:cxn>
                  <a:cxn ang="0">
                    <a:pos x="20" y="20"/>
                  </a:cxn>
                  <a:cxn ang="0">
                    <a:pos x="4" y="16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r" b="b"/>
                <a:pathLst>
                  <a:path w="74" h="24">
                    <a:moveTo>
                      <a:pt x="6" y="0"/>
                    </a:moveTo>
                    <a:lnTo>
                      <a:pt x="16" y="4"/>
                    </a:lnTo>
                    <a:lnTo>
                      <a:pt x="36" y="4"/>
                    </a:lnTo>
                    <a:lnTo>
                      <a:pt x="50" y="8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60" y="20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0" y="20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09" name="Freeform 211"/>
              <p:cNvSpPr>
                <a:spLocks/>
              </p:cNvSpPr>
              <p:nvPr/>
            </p:nvSpPr>
            <p:spPr bwMode="gray">
              <a:xfrm>
                <a:off x="5537" y="1173"/>
                <a:ext cx="58" cy="2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24"/>
                  </a:cxn>
                  <a:cxn ang="0">
                    <a:pos x="10" y="24"/>
                  </a:cxn>
                  <a:cxn ang="0">
                    <a:pos x="24" y="24"/>
                  </a:cxn>
                  <a:cxn ang="0">
                    <a:pos x="46" y="20"/>
                  </a:cxn>
                  <a:cxn ang="0">
                    <a:pos x="58" y="18"/>
                  </a:cxn>
                  <a:cxn ang="0">
                    <a:pos x="58" y="8"/>
                  </a:cxn>
                  <a:cxn ang="0">
                    <a:pos x="48" y="4"/>
                  </a:cxn>
                  <a:cxn ang="0">
                    <a:pos x="36" y="0"/>
                  </a:cxn>
                  <a:cxn ang="0">
                    <a:pos x="22" y="2"/>
                  </a:cxn>
                  <a:cxn ang="0">
                    <a:pos x="14" y="8"/>
                  </a:cxn>
                  <a:cxn ang="0">
                    <a:pos x="0" y="16"/>
                  </a:cxn>
                </a:cxnLst>
                <a:rect l="0" t="0" r="r" b="b"/>
                <a:pathLst>
                  <a:path w="58" h="24">
                    <a:moveTo>
                      <a:pt x="0" y="16"/>
                    </a:moveTo>
                    <a:lnTo>
                      <a:pt x="2" y="24"/>
                    </a:lnTo>
                    <a:lnTo>
                      <a:pt x="10" y="24"/>
                    </a:lnTo>
                    <a:lnTo>
                      <a:pt x="24" y="24"/>
                    </a:lnTo>
                    <a:lnTo>
                      <a:pt x="46" y="20"/>
                    </a:lnTo>
                    <a:lnTo>
                      <a:pt x="58" y="18"/>
                    </a:lnTo>
                    <a:lnTo>
                      <a:pt x="58" y="8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10" name="Freeform 212"/>
              <p:cNvSpPr>
                <a:spLocks/>
              </p:cNvSpPr>
              <p:nvPr/>
            </p:nvSpPr>
            <p:spPr bwMode="gray">
              <a:xfrm>
                <a:off x="4951" y="1609"/>
                <a:ext cx="42" cy="174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6" y="174"/>
                  </a:cxn>
                  <a:cxn ang="0">
                    <a:pos x="10" y="160"/>
                  </a:cxn>
                  <a:cxn ang="0">
                    <a:pos x="18" y="162"/>
                  </a:cxn>
                  <a:cxn ang="0">
                    <a:pos x="24" y="170"/>
                  </a:cxn>
                  <a:cxn ang="0">
                    <a:pos x="26" y="162"/>
                  </a:cxn>
                  <a:cxn ang="0">
                    <a:pos x="22" y="154"/>
                  </a:cxn>
                  <a:cxn ang="0">
                    <a:pos x="14" y="144"/>
                  </a:cxn>
                  <a:cxn ang="0">
                    <a:pos x="10" y="134"/>
                  </a:cxn>
                  <a:cxn ang="0">
                    <a:pos x="14" y="126"/>
                  </a:cxn>
                  <a:cxn ang="0">
                    <a:pos x="18" y="114"/>
                  </a:cxn>
                  <a:cxn ang="0">
                    <a:pos x="22" y="108"/>
                  </a:cxn>
                  <a:cxn ang="0">
                    <a:pos x="30" y="106"/>
                  </a:cxn>
                  <a:cxn ang="0">
                    <a:pos x="42" y="116"/>
                  </a:cxn>
                  <a:cxn ang="0">
                    <a:pos x="42" y="104"/>
                  </a:cxn>
                  <a:cxn ang="0">
                    <a:pos x="32" y="88"/>
                  </a:cxn>
                  <a:cxn ang="0">
                    <a:pos x="28" y="62"/>
                  </a:cxn>
                  <a:cxn ang="0">
                    <a:pos x="24" y="42"/>
                  </a:cxn>
                  <a:cxn ang="0">
                    <a:pos x="22" y="26"/>
                  </a:cxn>
                  <a:cxn ang="0">
                    <a:pos x="20" y="12"/>
                  </a:cxn>
                  <a:cxn ang="0">
                    <a:pos x="16" y="0"/>
                  </a:cxn>
                  <a:cxn ang="0">
                    <a:pos x="12" y="6"/>
                  </a:cxn>
                  <a:cxn ang="0">
                    <a:pos x="12" y="16"/>
                  </a:cxn>
                  <a:cxn ang="0">
                    <a:pos x="2" y="20"/>
                  </a:cxn>
                  <a:cxn ang="0">
                    <a:pos x="2" y="36"/>
                  </a:cxn>
                  <a:cxn ang="0">
                    <a:pos x="2" y="50"/>
                  </a:cxn>
                  <a:cxn ang="0">
                    <a:pos x="2" y="62"/>
                  </a:cxn>
                  <a:cxn ang="0">
                    <a:pos x="8" y="70"/>
                  </a:cxn>
                  <a:cxn ang="0">
                    <a:pos x="6" y="82"/>
                  </a:cxn>
                  <a:cxn ang="0">
                    <a:pos x="6" y="102"/>
                  </a:cxn>
                  <a:cxn ang="0">
                    <a:pos x="6" y="126"/>
                  </a:cxn>
                  <a:cxn ang="0">
                    <a:pos x="6" y="146"/>
                  </a:cxn>
                  <a:cxn ang="0">
                    <a:pos x="6" y="158"/>
                  </a:cxn>
                  <a:cxn ang="0">
                    <a:pos x="0" y="166"/>
                  </a:cxn>
                </a:cxnLst>
                <a:rect l="0" t="0" r="r" b="b"/>
                <a:pathLst>
                  <a:path w="42" h="174">
                    <a:moveTo>
                      <a:pt x="0" y="166"/>
                    </a:moveTo>
                    <a:lnTo>
                      <a:pt x="6" y="174"/>
                    </a:lnTo>
                    <a:lnTo>
                      <a:pt x="10" y="160"/>
                    </a:lnTo>
                    <a:lnTo>
                      <a:pt x="18" y="162"/>
                    </a:lnTo>
                    <a:lnTo>
                      <a:pt x="24" y="170"/>
                    </a:lnTo>
                    <a:lnTo>
                      <a:pt x="26" y="162"/>
                    </a:lnTo>
                    <a:lnTo>
                      <a:pt x="22" y="154"/>
                    </a:lnTo>
                    <a:lnTo>
                      <a:pt x="14" y="144"/>
                    </a:lnTo>
                    <a:lnTo>
                      <a:pt x="10" y="134"/>
                    </a:lnTo>
                    <a:lnTo>
                      <a:pt x="14" y="126"/>
                    </a:lnTo>
                    <a:lnTo>
                      <a:pt x="18" y="114"/>
                    </a:lnTo>
                    <a:lnTo>
                      <a:pt x="22" y="108"/>
                    </a:lnTo>
                    <a:lnTo>
                      <a:pt x="30" y="106"/>
                    </a:lnTo>
                    <a:lnTo>
                      <a:pt x="42" y="116"/>
                    </a:lnTo>
                    <a:lnTo>
                      <a:pt x="42" y="104"/>
                    </a:lnTo>
                    <a:lnTo>
                      <a:pt x="32" y="88"/>
                    </a:lnTo>
                    <a:lnTo>
                      <a:pt x="28" y="62"/>
                    </a:lnTo>
                    <a:lnTo>
                      <a:pt x="24" y="42"/>
                    </a:lnTo>
                    <a:lnTo>
                      <a:pt x="22" y="26"/>
                    </a:lnTo>
                    <a:lnTo>
                      <a:pt x="20" y="12"/>
                    </a:lnTo>
                    <a:lnTo>
                      <a:pt x="16" y="0"/>
                    </a:lnTo>
                    <a:lnTo>
                      <a:pt x="12" y="6"/>
                    </a:lnTo>
                    <a:lnTo>
                      <a:pt x="12" y="16"/>
                    </a:lnTo>
                    <a:lnTo>
                      <a:pt x="2" y="20"/>
                    </a:lnTo>
                    <a:lnTo>
                      <a:pt x="2" y="36"/>
                    </a:lnTo>
                    <a:lnTo>
                      <a:pt x="2" y="50"/>
                    </a:lnTo>
                    <a:lnTo>
                      <a:pt x="2" y="62"/>
                    </a:lnTo>
                    <a:lnTo>
                      <a:pt x="8" y="70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6" y="126"/>
                    </a:lnTo>
                    <a:lnTo>
                      <a:pt x="6" y="146"/>
                    </a:lnTo>
                    <a:lnTo>
                      <a:pt x="6" y="158"/>
                    </a:lnTo>
                    <a:lnTo>
                      <a:pt x="0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  <p:sp>
            <p:nvSpPr>
              <p:cNvPr id="211" name="Freeform 214"/>
              <p:cNvSpPr>
                <a:spLocks/>
              </p:cNvSpPr>
              <p:nvPr/>
            </p:nvSpPr>
            <p:spPr bwMode="gray">
              <a:xfrm>
                <a:off x="3411" y="1901"/>
                <a:ext cx="24" cy="20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14" y="16"/>
                  </a:cxn>
                  <a:cxn ang="0">
                    <a:pos x="8" y="12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22" y="6"/>
                  </a:cxn>
                  <a:cxn ang="0">
                    <a:pos x="24" y="14"/>
                  </a:cxn>
                  <a:cxn ang="0">
                    <a:pos x="22" y="20"/>
                  </a:cxn>
                </a:cxnLst>
                <a:rect l="0" t="0" r="r" b="b"/>
                <a:pathLst>
                  <a:path w="24" h="20">
                    <a:moveTo>
                      <a:pt x="22" y="20"/>
                    </a:moveTo>
                    <a:lnTo>
                      <a:pt x="14" y="16"/>
                    </a:lnTo>
                    <a:lnTo>
                      <a:pt x="8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4" y="14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99BA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12" name="Group 294"/>
          <p:cNvGrpSpPr>
            <a:grpSpLocks/>
          </p:cNvGrpSpPr>
          <p:nvPr userDrawn="1"/>
        </p:nvGrpSpPr>
        <p:grpSpPr bwMode="gray">
          <a:xfrm>
            <a:off x="5386448" y="3315685"/>
            <a:ext cx="1032986" cy="715022"/>
            <a:chOff x="3119" y="1859"/>
            <a:chExt cx="808" cy="508"/>
          </a:xfrm>
          <a:solidFill>
            <a:schemeClr val="accent3"/>
          </a:solidFill>
        </p:grpSpPr>
        <p:sp>
          <p:nvSpPr>
            <p:cNvPr id="213" name="Freeform 216"/>
            <p:cNvSpPr>
              <a:spLocks/>
            </p:cNvSpPr>
            <p:nvPr/>
          </p:nvSpPr>
          <p:spPr bwMode="gray">
            <a:xfrm>
              <a:off x="3217" y="1981"/>
              <a:ext cx="30" cy="1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4" name="Freeform 217"/>
            <p:cNvSpPr>
              <a:spLocks/>
            </p:cNvSpPr>
            <p:nvPr/>
          </p:nvSpPr>
          <p:spPr bwMode="gray">
            <a:xfrm>
              <a:off x="3119" y="1859"/>
              <a:ext cx="292" cy="11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34"/>
                </a:cxn>
                <a:cxn ang="0">
                  <a:pos x="26" y="34"/>
                </a:cxn>
                <a:cxn ang="0">
                  <a:pos x="46" y="34"/>
                </a:cxn>
                <a:cxn ang="0">
                  <a:pos x="52" y="26"/>
                </a:cxn>
                <a:cxn ang="0">
                  <a:pos x="52" y="22"/>
                </a:cxn>
                <a:cxn ang="0">
                  <a:pos x="46" y="16"/>
                </a:cxn>
                <a:cxn ang="0">
                  <a:pos x="82" y="18"/>
                </a:cxn>
                <a:cxn ang="0">
                  <a:pos x="110" y="0"/>
                </a:cxn>
                <a:cxn ang="0">
                  <a:pos x="146" y="12"/>
                </a:cxn>
                <a:cxn ang="0">
                  <a:pos x="160" y="16"/>
                </a:cxn>
                <a:cxn ang="0">
                  <a:pos x="182" y="22"/>
                </a:cxn>
                <a:cxn ang="0">
                  <a:pos x="218" y="22"/>
                </a:cxn>
                <a:cxn ang="0">
                  <a:pos x="242" y="10"/>
                </a:cxn>
                <a:cxn ang="0">
                  <a:pos x="252" y="14"/>
                </a:cxn>
                <a:cxn ang="0">
                  <a:pos x="262" y="10"/>
                </a:cxn>
                <a:cxn ang="0">
                  <a:pos x="274" y="20"/>
                </a:cxn>
                <a:cxn ang="0">
                  <a:pos x="274" y="42"/>
                </a:cxn>
                <a:cxn ang="0">
                  <a:pos x="292" y="46"/>
                </a:cxn>
                <a:cxn ang="0">
                  <a:pos x="282" y="52"/>
                </a:cxn>
                <a:cxn ang="0">
                  <a:pos x="286" y="68"/>
                </a:cxn>
                <a:cxn ang="0">
                  <a:pos x="292" y="88"/>
                </a:cxn>
                <a:cxn ang="0">
                  <a:pos x="282" y="90"/>
                </a:cxn>
                <a:cxn ang="0">
                  <a:pos x="252" y="92"/>
                </a:cxn>
                <a:cxn ang="0">
                  <a:pos x="214" y="100"/>
                </a:cxn>
                <a:cxn ang="0">
                  <a:pos x="190" y="96"/>
                </a:cxn>
                <a:cxn ang="0">
                  <a:pos x="182" y="100"/>
                </a:cxn>
                <a:cxn ang="0">
                  <a:pos x="164" y="96"/>
                </a:cxn>
                <a:cxn ang="0">
                  <a:pos x="154" y="112"/>
                </a:cxn>
                <a:cxn ang="0">
                  <a:pos x="156" y="96"/>
                </a:cxn>
                <a:cxn ang="0">
                  <a:pos x="146" y="100"/>
                </a:cxn>
                <a:cxn ang="0">
                  <a:pos x="128" y="100"/>
                </a:cxn>
                <a:cxn ang="0">
                  <a:pos x="110" y="110"/>
                </a:cxn>
                <a:cxn ang="0">
                  <a:pos x="92" y="104"/>
                </a:cxn>
                <a:cxn ang="0">
                  <a:pos x="72" y="96"/>
                </a:cxn>
                <a:cxn ang="0">
                  <a:pos x="68" y="104"/>
                </a:cxn>
                <a:cxn ang="0">
                  <a:pos x="50" y="108"/>
                </a:cxn>
                <a:cxn ang="0">
                  <a:pos x="34" y="96"/>
                </a:cxn>
                <a:cxn ang="0">
                  <a:pos x="16" y="84"/>
                </a:cxn>
                <a:cxn ang="0">
                  <a:pos x="6" y="74"/>
                </a:cxn>
                <a:cxn ang="0">
                  <a:pos x="14" y="62"/>
                </a:cxn>
                <a:cxn ang="0">
                  <a:pos x="10" y="48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5" name="Freeform 218"/>
            <p:cNvSpPr>
              <a:spLocks/>
            </p:cNvSpPr>
            <p:nvPr/>
          </p:nvSpPr>
          <p:spPr bwMode="gray">
            <a:xfrm>
              <a:off x="3257" y="1997"/>
              <a:ext cx="28" cy="2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16" y="20"/>
                </a:cxn>
                <a:cxn ang="0">
                  <a:pos x="10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6" y="18"/>
                </a:cxn>
                <a:cxn ang="0">
                  <a:pos x="12" y="8"/>
                </a:cxn>
                <a:cxn ang="0">
                  <a:pos x="16" y="2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6" name="Freeform 219"/>
            <p:cNvSpPr>
              <a:spLocks/>
            </p:cNvSpPr>
            <p:nvPr/>
          </p:nvSpPr>
          <p:spPr bwMode="gray">
            <a:xfrm>
              <a:off x="3263" y="1951"/>
              <a:ext cx="108" cy="86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0" y="20"/>
                </a:cxn>
                <a:cxn ang="0">
                  <a:pos x="18" y="12"/>
                </a:cxn>
                <a:cxn ang="0">
                  <a:pos x="20" y="4"/>
                </a:cxn>
                <a:cxn ang="0">
                  <a:pos x="26" y="8"/>
                </a:cxn>
                <a:cxn ang="0">
                  <a:pos x="38" y="8"/>
                </a:cxn>
                <a:cxn ang="0">
                  <a:pos x="40" y="4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70" y="8"/>
                </a:cxn>
                <a:cxn ang="0">
                  <a:pos x="82" y="0"/>
                </a:cxn>
                <a:cxn ang="0">
                  <a:pos x="108" y="0"/>
                </a:cxn>
                <a:cxn ang="0">
                  <a:pos x="108" y="4"/>
                </a:cxn>
                <a:cxn ang="0">
                  <a:pos x="94" y="14"/>
                </a:cxn>
                <a:cxn ang="0">
                  <a:pos x="90" y="46"/>
                </a:cxn>
                <a:cxn ang="0">
                  <a:pos x="54" y="68"/>
                </a:cxn>
                <a:cxn ang="0">
                  <a:pos x="28" y="84"/>
                </a:cxn>
                <a:cxn ang="0">
                  <a:pos x="20" y="86"/>
                </a:cxn>
                <a:cxn ang="0">
                  <a:pos x="12" y="82"/>
                </a:cxn>
                <a:cxn ang="0">
                  <a:pos x="6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10" y="66"/>
                </a:cxn>
                <a:cxn ang="0">
                  <a:pos x="12" y="60"/>
                </a:cxn>
                <a:cxn ang="0">
                  <a:pos x="18" y="56"/>
                </a:cxn>
                <a:cxn ang="0">
                  <a:pos x="22" y="50"/>
                </a:cxn>
                <a:cxn ang="0">
                  <a:pos x="18" y="46"/>
                </a:cxn>
                <a:cxn ang="0">
                  <a:pos x="10" y="48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7" name="Freeform 220"/>
            <p:cNvSpPr>
              <a:spLocks/>
            </p:cNvSpPr>
            <p:nvPr/>
          </p:nvSpPr>
          <p:spPr bwMode="gray">
            <a:xfrm>
              <a:off x="3243" y="2023"/>
              <a:ext cx="24" cy="64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2" y="14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6" y="48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18" y="52"/>
                </a:cxn>
                <a:cxn ang="0">
                  <a:pos x="20" y="42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4" y="18"/>
                </a:cxn>
                <a:cxn ang="0">
                  <a:pos x="16" y="14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8" name="Freeform 221"/>
            <p:cNvSpPr>
              <a:spLocks/>
            </p:cNvSpPr>
            <p:nvPr/>
          </p:nvSpPr>
          <p:spPr bwMode="gray">
            <a:xfrm>
              <a:off x="3321" y="1945"/>
              <a:ext cx="142" cy="148"/>
            </a:xfrm>
            <a:custGeom>
              <a:avLst/>
              <a:gdLst/>
              <a:ahLst/>
              <a:cxnLst>
                <a:cxn ang="0">
                  <a:pos x="90" y="2"/>
                </a:cxn>
                <a:cxn ang="0">
                  <a:pos x="94" y="10"/>
                </a:cxn>
                <a:cxn ang="0">
                  <a:pos x="106" y="28"/>
                </a:cxn>
                <a:cxn ang="0">
                  <a:pos x="114" y="30"/>
                </a:cxn>
                <a:cxn ang="0">
                  <a:pos x="110" y="36"/>
                </a:cxn>
                <a:cxn ang="0">
                  <a:pos x="112" y="44"/>
                </a:cxn>
                <a:cxn ang="0">
                  <a:pos x="106" y="48"/>
                </a:cxn>
                <a:cxn ang="0">
                  <a:pos x="100" y="62"/>
                </a:cxn>
                <a:cxn ang="0">
                  <a:pos x="112" y="74"/>
                </a:cxn>
                <a:cxn ang="0">
                  <a:pos x="118" y="84"/>
                </a:cxn>
                <a:cxn ang="0">
                  <a:pos x="132" y="90"/>
                </a:cxn>
                <a:cxn ang="0">
                  <a:pos x="140" y="98"/>
                </a:cxn>
                <a:cxn ang="0">
                  <a:pos x="136" y="112"/>
                </a:cxn>
                <a:cxn ang="0">
                  <a:pos x="142" y="124"/>
                </a:cxn>
                <a:cxn ang="0">
                  <a:pos x="140" y="130"/>
                </a:cxn>
                <a:cxn ang="0">
                  <a:pos x="132" y="132"/>
                </a:cxn>
                <a:cxn ang="0">
                  <a:pos x="122" y="140"/>
                </a:cxn>
                <a:cxn ang="0">
                  <a:pos x="122" y="148"/>
                </a:cxn>
                <a:cxn ang="0">
                  <a:pos x="90" y="148"/>
                </a:cxn>
                <a:cxn ang="0">
                  <a:pos x="76" y="136"/>
                </a:cxn>
                <a:cxn ang="0">
                  <a:pos x="68" y="136"/>
                </a:cxn>
                <a:cxn ang="0">
                  <a:pos x="58" y="120"/>
                </a:cxn>
                <a:cxn ang="0">
                  <a:pos x="22" y="100"/>
                </a:cxn>
                <a:cxn ang="0">
                  <a:pos x="2" y="96"/>
                </a:cxn>
                <a:cxn ang="0">
                  <a:pos x="0" y="72"/>
                </a:cxn>
                <a:cxn ang="0">
                  <a:pos x="32" y="52"/>
                </a:cxn>
                <a:cxn ang="0">
                  <a:pos x="36" y="2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60" y="0"/>
                </a:cxn>
                <a:cxn ang="0">
                  <a:pos x="88" y="6"/>
                </a:cxn>
                <a:cxn ang="0">
                  <a:pos x="90" y="2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19" name="Freeform 222"/>
            <p:cNvSpPr>
              <a:spLocks/>
            </p:cNvSpPr>
            <p:nvPr/>
          </p:nvSpPr>
          <p:spPr bwMode="gray">
            <a:xfrm>
              <a:off x="3443" y="2075"/>
              <a:ext cx="28" cy="28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0" y="20"/>
                </a:cxn>
                <a:cxn ang="0">
                  <a:pos x="18" y="28"/>
                </a:cxn>
                <a:cxn ang="0">
                  <a:pos x="26" y="28"/>
                </a:cxn>
                <a:cxn ang="0">
                  <a:pos x="22" y="18"/>
                </a:cxn>
                <a:cxn ang="0">
                  <a:pos x="22" y="12"/>
                </a:cxn>
                <a:cxn ang="0">
                  <a:pos x="28" y="4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0" name="Freeform 223"/>
            <p:cNvSpPr>
              <a:spLocks/>
            </p:cNvSpPr>
            <p:nvPr/>
          </p:nvSpPr>
          <p:spPr bwMode="gray">
            <a:xfrm>
              <a:off x="3513" y="2149"/>
              <a:ext cx="84" cy="5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34"/>
                </a:cxn>
                <a:cxn ang="0">
                  <a:pos x="22" y="50"/>
                </a:cxn>
                <a:cxn ang="0">
                  <a:pos x="48" y="56"/>
                </a:cxn>
                <a:cxn ang="0">
                  <a:pos x="66" y="56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68" y="10"/>
                </a:cxn>
                <a:cxn ang="0">
                  <a:pos x="58" y="18"/>
                </a:cxn>
                <a:cxn ang="0">
                  <a:pos x="50" y="28"/>
                </a:cxn>
                <a:cxn ang="0">
                  <a:pos x="42" y="30"/>
                </a:cxn>
                <a:cxn ang="0">
                  <a:pos x="32" y="26"/>
                </a:cxn>
                <a:cxn ang="0">
                  <a:pos x="26" y="30"/>
                </a:cxn>
                <a:cxn ang="0">
                  <a:pos x="22" y="32"/>
                </a:cxn>
                <a:cxn ang="0">
                  <a:pos x="14" y="30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1" name="Freeform 224"/>
            <p:cNvSpPr>
              <a:spLocks/>
            </p:cNvSpPr>
            <p:nvPr/>
          </p:nvSpPr>
          <p:spPr bwMode="gray">
            <a:xfrm>
              <a:off x="3527" y="2173"/>
              <a:ext cx="124" cy="130"/>
            </a:xfrm>
            <a:custGeom>
              <a:avLst/>
              <a:gdLst/>
              <a:ahLst/>
              <a:cxnLst>
                <a:cxn ang="0">
                  <a:pos x="52" y="30"/>
                </a:cxn>
                <a:cxn ang="0">
                  <a:pos x="70" y="0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102" y="16"/>
                </a:cxn>
                <a:cxn ang="0">
                  <a:pos x="124" y="36"/>
                </a:cxn>
                <a:cxn ang="0">
                  <a:pos x="116" y="50"/>
                </a:cxn>
                <a:cxn ang="0">
                  <a:pos x="104" y="64"/>
                </a:cxn>
                <a:cxn ang="0">
                  <a:pos x="98" y="66"/>
                </a:cxn>
                <a:cxn ang="0">
                  <a:pos x="86" y="70"/>
                </a:cxn>
                <a:cxn ang="0">
                  <a:pos x="88" y="80"/>
                </a:cxn>
                <a:cxn ang="0">
                  <a:pos x="90" y="90"/>
                </a:cxn>
                <a:cxn ang="0">
                  <a:pos x="80" y="92"/>
                </a:cxn>
                <a:cxn ang="0">
                  <a:pos x="72" y="98"/>
                </a:cxn>
                <a:cxn ang="0">
                  <a:pos x="68" y="104"/>
                </a:cxn>
                <a:cxn ang="0">
                  <a:pos x="68" y="110"/>
                </a:cxn>
                <a:cxn ang="0">
                  <a:pos x="54" y="112"/>
                </a:cxn>
                <a:cxn ang="0">
                  <a:pos x="52" y="118"/>
                </a:cxn>
                <a:cxn ang="0">
                  <a:pos x="46" y="128"/>
                </a:cxn>
                <a:cxn ang="0">
                  <a:pos x="26" y="126"/>
                </a:cxn>
                <a:cxn ang="0">
                  <a:pos x="16" y="130"/>
                </a:cxn>
                <a:cxn ang="0">
                  <a:pos x="0" y="94"/>
                </a:cxn>
                <a:cxn ang="0">
                  <a:pos x="12" y="84"/>
                </a:cxn>
                <a:cxn ang="0">
                  <a:pos x="48" y="72"/>
                </a:cxn>
                <a:cxn ang="0">
                  <a:pos x="56" y="54"/>
                </a:cxn>
                <a:cxn ang="0">
                  <a:pos x="56" y="40"/>
                </a:cxn>
                <a:cxn ang="0">
                  <a:pos x="52" y="30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2" name="Freeform 225"/>
            <p:cNvSpPr>
              <a:spLocks/>
            </p:cNvSpPr>
            <p:nvPr/>
          </p:nvSpPr>
          <p:spPr bwMode="gray">
            <a:xfrm>
              <a:off x="3381" y="2267"/>
              <a:ext cx="162" cy="100"/>
            </a:xfrm>
            <a:custGeom>
              <a:avLst/>
              <a:gdLst/>
              <a:ahLst/>
              <a:cxnLst>
                <a:cxn ang="0">
                  <a:pos x="50" y="86"/>
                </a:cxn>
                <a:cxn ang="0">
                  <a:pos x="42" y="92"/>
                </a:cxn>
                <a:cxn ang="0">
                  <a:pos x="36" y="100"/>
                </a:cxn>
                <a:cxn ang="0">
                  <a:pos x="16" y="100"/>
                </a:cxn>
                <a:cxn ang="0">
                  <a:pos x="8" y="96"/>
                </a:cxn>
                <a:cxn ang="0">
                  <a:pos x="0" y="66"/>
                </a:cxn>
                <a:cxn ang="0">
                  <a:pos x="0" y="42"/>
                </a:cxn>
                <a:cxn ang="0">
                  <a:pos x="8" y="24"/>
                </a:cxn>
                <a:cxn ang="0">
                  <a:pos x="42" y="22"/>
                </a:cxn>
                <a:cxn ang="0">
                  <a:pos x="72" y="28"/>
                </a:cxn>
                <a:cxn ang="0">
                  <a:pos x="98" y="4"/>
                </a:cxn>
                <a:cxn ang="0">
                  <a:pos x="128" y="0"/>
                </a:cxn>
                <a:cxn ang="0">
                  <a:pos x="146" y="0"/>
                </a:cxn>
                <a:cxn ang="0">
                  <a:pos x="162" y="36"/>
                </a:cxn>
                <a:cxn ang="0">
                  <a:pos x="150" y="42"/>
                </a:cxn>
                <a:cxn ang="0">
                  <a:pos x="142" y="48"/>
                </a:cxn>
                <a:cxn ang="0">
                  <a:pos x="142" y="56"/>
                </a:cxn>
                <a:cxn ang="0">
                  <a:pos x="136" y="60"/>
                </a:cxn>
                <a:cxn ang="0">
                  <a:pos x="114" y="66"/>
                </a:cxn>
                <a:cxn ang="0">
                  <a:pos x="104" y="68"/>
                </a:cxn>
                <a:cxn ang="0">
                  <a:pos x="96" y="80"/>
                </a:cxn>
                <a:cxn ang="0">
                  <a:pos x="78" y="78"/>
                </a:cxn>
                <a:cxn ang="0">
                  <a:pos x="70" y="88"/>
                </a:cxn>
                <a:cxn ang="0">
                  <a:pos x="56" y="88"/>
                </a:cxn>
                <a:cxn ang="0">
                  <a:pos x="50" y="86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3" name="Freeform 226"/>
            <p:cNvSpPr>
              <a:spLocks/>
            </p:cNvSpPr>
            <p:nvPr/>
          </p:nvSpPr>
          <p:spPr bwMode="gray">
            <a:xfrm>
              <a:off x="3401" y="1903"/>
              <a:ext cx="306" cy="258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112" y="56"/>
                </a:cxn>
                <a:cxn ang="0">
                  <a:pos x="156" y="48"/>
                </a:cxn>
                <a:cxn ang="0">
                  <a:pos x="204" y="28"/>
                </a:cxn>
                <a:cxn ang="0">
                  <a:pos x="256" y="52"/>
                </a:cxn>
                <a:cxn ang="0">
                  <a:pos x="274" y="78"/>
                </a:cxn>
                <a:cxn ang="0">
                  <a:pos x="262" y="126"/>
                </a:cxn>
                <a:cxn ang="0">
                  <a:pos x="282" y="150"/>
                </a:cxn>
                <a:cxn ang="0">
                  <a:pos x="266" y="176"/>
                </a:cxn>
                <a:cxn ang="0">
                  <a:pos x="286" y="202"/>
                </a:cxn>
                <a:cxn ang="0">
                  <a:pos x="298" y="224"/>
                </a:cxn>
                <a:cxn ang="0">
                  <a:pos x="306" y="232"/>
                </a:cxn>
                <a:cxn ang="0">
                  <a:pos x="278" y="242"/>
                </a:cxn>
                <a:cxn ang="0">
                  <a:pos x="236" y="254"/>
                </a:cxn>
                <a:cxn ang="0">
                  <a:pos x="206" y="230"/>
                </a:cxn>
                <a:cxn ang="0">
                  <a:pos x="188" y="224"/>
                </a:cxn>
                <a:cxn ang="0">
                  <a:pos x="164" y="234"/>
                </a:cxn>
                <a:cxn ang="0">
                  <a:pos x="118" y="206"/>
                </a:cxn>
                <a:cxn ang="0">
                  <a:pos x="98" y="176"/>
                </a:cxn>
                <a:cxn ang="0">
                  <a:pos x="70" y="176"/>
                </a:cxn>
                <a:cxn ang="0">
                  <a:pos x="62" y="166"/>
                </a:cxn>
                <a:cxn ang="0">
                  <a:pos x="60" y="140"/>
                </a:cxn>
                <a:cxn ang="0">
                  <a:pos x="38" y="126"/>
                </a:cxn>
                <a:cxn ang="0">
                  <a:pos x="26" y="90"/>
                </a:cxn>
                <a:cxn ang="0">
                  <a:pos x="30" y="78"/>
                </a:cxn>
                <a:cxn ang="0">
                  <a:pos x="26" y="70"/>
                </a:cxn>
                <a:cxn ang="0">
                  <a:pos x="10" y="44"/>
                </a:cxn>
                <a:cxn ang="0">
                  <a:pos x="4" y="2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32" y="18"/>
                </a:cxn>
                <a:cxn ang="0">
                  <a:pos x="42" y="14"/>
                </a:cxn>
                <a:cxn ang="0">
                  <a:pos x="60" y="0"/>
                </a:cxn>
                <a:cxn ang="0">
                  <a:pos x="64" y="10"/>
                </a:cxn>
                <a:cxn ang="0">
                  <a:pos x="62" y="18"/>
                </a:cxn>
                <a:cxn ang="0">
                  <a:pos x="76" y="24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4" name="Freeform 227"/>
            <p:cNvSpPr>
              <a:spLocks/>
            </p:cNvSpPr>
            <p:nvPr/>
          </p:nvSpPr>
          <p:spPr bwMode="gray">
            <a:xfrm>
              <a:off x="3663" y="1925"/>
              <a:ext cx="226" cy="162"/>
            </a:xfrm>
            <a:custGeom>
              <a:avLst/>
              <a:gdLst/>
              <a:ahLst/>
              <a:cxnLst>
                <a:cxn ang="0">
                  <a:pos x="12" y="56"/>
                </a:cxn>
                <a:cxn ang="0">
                  <a:pos x="24" y="56"/>
                </a:cxn>
                <a:cxn ang="0">
                  <a:pos x="34" y="60"/>
                </a:cxn>
                <a:cxn ang="0">
                  <a:pos x="44" y="48"/>
                </a:cxn>
                <a:cxn ang="0">
                  <a:pos x="56" y="44"/>
                </a:cxn>
                <a:cxn ang="0">
                  <a:pos x="68" y="26"/>
                </a:cxn>
                <a:cxn ang="0">
                  <a:pos x="84" y="20"/>
                </a:cxn>
                <a:cxn ang="0">
                  <a:pos x="96" y="20"/>
                </a:cxn>
                <a:cxn ang="0">
                  <a:pos x="116" y="26"/>
                </a:cxn>
                <a:cxn ang="0">
                  <a:pos x="126" y="30"/>
                </a:cxn>
                <a:cxn ang="0">
                  <a:pos x="146" y="18"/>
                </a:cxn>
                <a:cxn ang="0">
                  <a:pos x="154" y="16"/>
                </a:cxn>
                <a:cxn ang="0">
                  <a:pos x="164" y="0"/>
                </a:cxn>
                <a:cxn ang="0">
                  <a:pos x="172" y="6"/>
                </a:cxn>
                <a:cxn ang="0">
                  <a:pos x="174" y="18"/>
                </a:cxn>
                <a:cxn ang="0">
                  <a:pos x="172" y="26"/>
                </a:cxn>
                <a:cxn ang="0">
                  <a:pos x="172" y="32"/>
                </a:cxn>
                <a:cxn ang="0">
                  <a:pos x="182" y="30"/>
                </a:cxn>
                <a:cxn ang="0">
                  <a:pos x="190" y="26"/>
                </a:cxn>
                <a:cxn ang="0">
                  <a:pos x="198" y="20"/>
                </a:cxn>
                <a:cxn ang="0">
                  <a:pos x="226" y="20"/>
                </a:cxn>
                <a:cxn ang="0">
                  <a:pos x="226" y="28"/>
                </a:cxn>
                <a:cxn ang="0">
                  <a:pos x="214" y="30"/>
                </a:cxn>
                <a:cxn ang="0">
                  <a:pos x="198" y="30"/>
                </a:cxn>
                <a:cxn ang="0">
                  <a:pos x="190" y="30"/>
                </a:cxn>
                <a:cxn ang="0">
                  <a:pos x="186" y="32"/>
                </a:cxn>
                <a:cxn ang="0">
                  <a:pos x="174" y="40"/>
                </a:cxn>
                <a:cxn ang="0">
                  <a:pos x="168" y="46"/>
                </a:cxn>
                <a:cxn ang="0">
                  <a:pos x="172" y="52"/>
                </a:cxn>
                <a:cxn ang="0">
                  <a:pos x="174" y="58"/>
                </a:cxn>
                <a:cxn ang="0">
                  <a:pos x="172" y="68"/>
                </a:cxn>
                <a:cxn ang="0">
                  <a:pos x="168" y="78"/>
                </a:cxn>
                <a:cxn ang="0">
                  <a:pos x="152" y="84"/>
                </a:cxn>
                <a:cxn ang="0">
                  <a:pos x="148" y="96"/>
                </a:cxn>
                <a:cxn ang="0">
                  <a:pos x="142" y="100"/>
                </a:cxn>
                <a:cxn ang="0">
                  <a:pos x="138" y="110"/>
                </a:cxn>
                <a:cxn ang="0">
                  <a:pos x="138" y="124"/>
                </a:cxn>
                <a:cxn ang="0">
                  <a:pos x="114" y="124"/>
                </a:cxn>
                <a:cxn ang="0">
                  <a:pos x="110" y="132"/>
                </a:cxn>
                <a:cxn ang="0">
                  <a:pos x="94" y="132"/>
                </a:cxn>
                <a:cxn ang="0">
                  <a:pos x="90" y="138"/>
                </a:cxn>
                <a:cxn ang="0">
                  <a:pos x="88" y="156"/>
                </a:cxn>
                <a:cxn ang="0">
                  <a:pos x="78" y="158"/>
                </a:cxn>
                <a:cxn ang="0">
                  <a:pos x="42" y="162"/>
                </a:cxn>
                <a:cxn ang="0">
                  <a:pos x="24" y="162"/>
                </a:cxn>
                <a:cxn ang="0">
                  <a:pos x="18" y="156"/>
                </a:cxn>
                <a:cxn ang="0">
                  <a:pos x="8" y="160"/>
                </a:cxn>
                <a:cxn ang="0">
                  <a:pos x="4" y="154"/>
                </a:cxn>
                <a:cxn ang="0">
                  <a:pos x="18" y="140"/>
                </a:cxn>
                <a:cxn ang="0">
                  <a:pos x="20" y="128"/>
                </a:cxn>
                <a:cxn ang="0">
                  <a:pos x="6" y="128"/>
                </a:cxn>
                <a:cxn ang="0">
                  <a:pos x="4" y="114"/>
                </a:cxn>
                <a:cxn ang="0">
                  <a:pos x="0" y="104"/>
                </a:cxn>
                <a:cxn ang="0">
                  <a:pos x="2" y="76"/>
                </a:cxn>
                <a:cxn ang="0">
                  <a:pos x="12" y="56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5" name="Freeform 228"/>
            <p:cNvSpPr>
              <a:spLocks/>
            </p:cNvSpPr>
            <p:nvPr/>
          </p:nvSpPr>
          <p:spPr bwMode="gray">
            <a:xfrm>
              <a:off x="3671" y="1953"/>
              <a:ext cx="256" cy="232"/>
            </a:xfrm>
            <a:custGeom>
              <a:avLst/>
              <a:gdLst/>
              <a:ahLst/>
              <a:cxnLst>
                <a:cxn ang="0">
                  <a:pos x="8" y="192"/>
                </a:cxn>
                <a:cxn ang="0">
                  <a:pos x="36" y="182"/>
                </a:cxn>
                <a:cxn ang="0">
                  <a:pos x="28" y="174"/>
                </a:cxn>
                <a:cxn ang="0">
                  <a:pos x="16" y="152"/>
                </a:cxn>
                <a:cxn ang="0">
                  <a:pos x="10" y="128"/>
                </a:cxn>
                <a:cxn ang="0">
                  <a:pos x="34" y="134"/>
                </a:cxn>
                <a:cxn ang="0">
                  <a:pos x="70" y="130"/>
                </a:cxn>
                <a:cxn ang="0">
                  <a:pos x="82" y="110"/>
                </a:cxn>
                <a:cxn ang="0">
                  <a:pos x="102" y="104"/>
                </a:cxn>
                <a:cxn ang="0">
                  <a:pos x="130" y="96"/>
                </a:cxn>
                <a:cxn ang="0">
                  <a:pos x="134" y="72"/>
                </a:cxn>
                <a:cxn ang="0">
                  <a:pos x="144" y="56"/>
                </a:cxn>
                <a:cxn ang="0">
                  <a:pos x="166" y="30"/>
                </a:cxn>
                <a:cxn ang="0">
                  <a:pos x="166" y="12"/>
                </a:cxn>
                <a:cxn ang="0">
                  <a:pos x="190" y="2"/>
                </a:cxn>
                <a:cxn ang="0">
                  <a:pos x="218" y="0"/>
                </a:cxn>
                <a:cxn ang="0">
                  <a:pos x="236" y="6"/>
                </a:cxn>
                <a:cxn ang="0">
                  <a:pos x="256" y="24"/>
                </a:cxn>
                <a:cxn ang="0">
                  <a:pos x="250" y="42"/>
                </a:cxn>
                <a:cxn ang="0">
                  <a:pos x="204" y="42"/>
                </a:cxn>
                <a:cxn ang="0">
                  <a:pos x="214" y="78"/>
                </a:cxn>
                <a:cxn ang="0">
                  <a:pos x="216" y="92"/>
                </a:cxn>
                <a:cxn ang="0">
                  <a:pos x="172" y="160"/>
                </a:cxn>
                <a:cxn ang="0">
                  <a:pos x="150" y="160"/>
                </a:cxn>
                <a:cxn ang="0">
                  <a:pos x="132" y="172"/>
                </a:cxn>
                <a:cxn ang="0">
                  <a:pos x="140" y="182"/>
                </a:cxn>
                <a:cxn ang="0">
                  <a:pos x="150" y="202"/>
                </a:cxn>
                <a:cxn ang="0">
                  <a:pos x="156" y="220"/>
                </a:cxn>
                <a:cxn ang="0">
                  <a:pos x="138" y="226"/>
                </a:cxn>
                <a:cxn ang="0">
                  <a:pos x="122" y="220"/>
                </a:cxn>
                <a:cxn ang="0">
                  <a:pos x="104" y="228"/>
                </a:cxn>
                <a:cxn ang="0">
                  <a:pos x="86" y="200"/>
                </a:cxn>
                <a:cxn ang="0">
                  <a:pos x="34" y="210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6" name="Freeform 229"/>
            <p:cNvSpPr>
              <a:spLocks/>
            </p:cNvSpPr>
            <p:nvPr/>
          </p:nvSpPr>
          <p:spPr bwMode="gray">
            <a:xfrm>
              <a:off x="3255" y="2017"/>
              <a:ext cx="68" cy="7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24"/>
                </a:cxn>
                <a:cxn ang="0">
                  <a:pos x="66" y="30"/>
                </a:cxn>
                <a:cxn ang="0">
                  <a:pos x="38" y="34"/>
                </a:cxn>
                <a:cxn ang="0">
                  <a:pos x="50" y="50"/>
                </a:cxn>
                <a:cxn ang="0">
                  <a:pos x="44" y="56"/>
                </a:cxn>
                <a:cxn ang="0">
                  <a:pos x="42" y="62"/>
                </a:cxn>
                <a:cxn ang="0">
                  <a:pos x="30" y="64"/>
                </a:cxn>
                <a:cxn ang="0">
                  <a:pos x="24" y="72"/>
                </a:cxn>
                <a:cxn ang="0">
                  <a:pos x="20" y="76"/>
                </a:cxn>
                <a:cxn ang="0">
                  <a:pos x="0" y="70"/>
                </a:cxn>
                <a:cxn ang="0">
                  <a:pos x="6" y="58"/>
                </a:cxn>
                <a:cxn ang="0">
                  <a:pos x="8" y="48"/>
                </a:cxn>
                <a:cxn ang="0">
                  <a:pos x="8" y="36"/>
                </a:cxn>
                <a:cxn ang="0">
                  <a:pos x="10" y="28"/>
                </a:cxn>
                <a:cxn ang="0">
                  <a:pos x="10" y="20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0" y="16"/>
                </a:cxn>
                <a:cxn ang="0">
                  <a:pos x="28" y="20"/>
                </a:cxn>
                <a:cxn ang="0">
                  <a:pos x="36" y="18"/>
                </a:cxn>
                <a:cxn ang="0">
                  <a:pos x="66" y="0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7" name="Freeform 230"/>
            <p:cNvSpPr>
              <a:spLocks/>
            </p:cNvSpPr>
            <p:nvPr/>
          </p:nvSpPr>
          <p:spPr bwMode="gray">
            <a:xfrm>
              <a:off x="3253" y="2041"/>
              <a:ext cx="330" cy="2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" y="46"/>
                </a:cxn>
                <a:cxn ang="0">
                  <a:pos x="22" y="52"/>
                </a:cxn>
                <a:cxn ang="0">
                  <a:pos x="26" y="48"/>
                </a:cxn>
                <a:cxn ang="0">
                  <a:pos x="32" y="40"/>
                </a:cxn>
                <a:cxn ang="0">
                  <a:pos x="44" y="38"/>
                </a:cxn>
                <a:cxn ang="0">
                  <a:pos x="46" y="32"/>
                </a:cxn>
                <a:cxn ang="0">
                  <a:pos x="52" y="26"/>
                </a:cxn>
                <a:cxn ang="0">
                  <a:pos x="40" y="10"/>
                </a:cxn>
                <a:cxn ang="0">
                  <a:pos x="68" y="6"/>
                </a:cxn>
                <a:cxn ang="0">
                  <a:pos x="70" y="0"/>
                </a:cxn>
                <a:cxn ang="0">
                  <a:pos x="90" y="4"/>
                </a:cxn>
                <a:cxn ang="0">
                  <a:pos x="126" y="24"/>
                </a:cxn>
                <a:cxn ang="0">
                  <a:pos x="134" y="36"/>
                </a:cxn>
                <a:cxn ang="0">
                  <a:pos x="136" y="40"/>
                </a:cxn>
                <a:cxn ang="0">
                  <a:pos x="144" y="42"/>
                </a:cxn>
                <a:cxn ang="0">
                  <a:pos x="158" y="52"/>
                </a:cxn>
                <a:cxn ang="0">
                  <a:pos x="174" y="52"/>
                </a:cxn>
                <a:cxn ang="0">
                  <a:pos x="190" y="52"/>
                </a:cxn>
                <a:cxn ang="0">
                  <a:pos x="200" y="54"/>
                </a:cxn>
                <a:cxn ang="0">
                  <a:pos x="208" y="62"/>
                </a:cxn>
                <a:cxn ang="0">
                  <a:pos x="216" y="62"/>
                </a:cxn>
                <a:cxn ang="0">
                  <a:pos x="226" y="82"/>
                </a:cxn>
                <a:cxn ang="0">
                  <a:pos x="234" y="88"/>
                </a:cxn>
                <a:cxn ang="0">
                  <a:pos x="242" y="96"/>
                </a:cxn>
                <a:cxn ang="0">
                  <a:pos x="244" y="110"/>
                </a:cxn>
                <a:cxn ang="0">
                  <a:pos x="248" y="118"/>
                </a:cxn>
                <a:cxn ang="0">
                  <a:pos x="256" y="128"/>
                </a:cxn>
                <a:cxn ang="0">
                  <a:pos x="260" y="132"/>
                </a:cxn>
                <a:cxn ang="0">
                  <a:pos x="282" y="158"/>
                </a:cxn>
                <a:cxn ang="0">
                  <a:pos x="290" y="160"/>
                </a:cxn>
                <a:cxn ang="0">
                  <a:pos x="302" y="164"/>
                </a:cxn>
                <a:cxn ang="0">
                  <a:pos x="308" y="166"/>
                </a:cxn>
                <a:cxn ang="0">
                  <a:pos x="326" y="164"/>
                </a:cxn>
                <a:cxn ang="0">
                  <a:pos x="330" y="172"/>
                </a:cxn>
                <a:cxn ang="0">
                  <a:pos x="330" y="186"/>
                </a:cxn>
                <a:cxn ang="0">
                  <a:pos x="322" y="204"/>
                </a:cxn>
                <a:cxn ang="0">
                  <a:pos x="306" y="208"/>
                </a:cxn>
                <a:cxn ang="0">
                  <a:pos x="290" y="216"/>
                </a:cxn>
                <a:cxn ang="0">
                  <a:pos x="274" y="226"/>
                </a:cxn>
                <a:cxn ang="0">
                  <a:pos x="258" y="224"/>
                </a:cxn>
                <a:cxn ang="0">
                  <a:pos x="226" y="230"/>
                </a:cxn>
                <a:cxn ang="0">
                  <a:pos x="200" y="254"/>
                </a:cxn>
                <a:cxn ang="0">
                  <a:pos x="170" y="248"/>
                </a:cxn>
                <a:cxn ang="0">
                  <a:pos x="136" y="250"/>
                </a:cxn>
                <a:cxn ang="0">
                  <a:pos x="128" y="268"/>
                </a:cxn>
                <a:cxn ang="0">
                  <a:pos x="120" y="250"/>
                </a:cxn>
                <a:cxn ang="0">
                  <a:pos x="106" y="232"/>
                </a:cxn>
                <a:cxn ang="0">
                  <a:pos x="96" y="212"/>
                </a:cxn>
                <a:cxn ang="0">
                  <a:pos x="88" y="202"/>
                </a:cxn>
                <a:cxn ang="0">
                  <a:pos x="76" y="200"/>
                </a:cxn>
                <a:cxn ang="0">
                  <a:pos x="68" y="184"/>
                </a:cxn>
                <a:cxn ang="0">
                  <a:pos x="68" y="160"/>
                </a:cxn>
                <a:cxn ang="0">
                  <a:pos x="56" y="142"/>
                </a:cxn>
                <a:cxn ang="0">
                  <a:pos x="42" y="136"/>
                </a:cxn>
                <a:cxn ang="0">
                  <a:pos x="38" y="126"/>
                </a:cxn>
                <a:cxn ang="0">
                  <a:pos x="38" y="114"/>
                </a:cxn>
                <a:cxn ang="0">
                  <a:pos x="18" y="90"/>
                </a:cxn>
                <a:cxn ang="0">
                  <a:pos x="8" y="70"/>
                </a:cxn>
                <a:cxn ang="0">
                  <a:pos x="0" y="68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8" name="Freeform 231"/>
            <p:cNvSpPr>
              <a:spLocks/>
            </p:cNvSpPr>
            <p:nvPr/>
          </p:nvSpPr>
          <p:spPr bwMode="gray">
            <a:xfrm>
              <a:off x="3257" y="2037"/>
              <a:ext cx="8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6" y="16"/>
                </a:cxn>
                <a:cxn ang="0">
                  <a:pos x="8" y="8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29" name="Freeform 232"/>
            <p:cNvSpPr>
              <a:spLocks/>
            </p:cNvSpPr>
            <p:nvPr/>
          </p:nvSpPr>
          <p:spPr bwMode="gray">
            <a:xfrm>
              <a:off x="3509" y="2147"/>
              <a:ext cx="10" cy="2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4" y="26"/>
                </a:cxn>
                <a:cxn ang="0">
                  <a:pos x="0" y="22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0" name="Freeform 233"/>
            <p:cNvSpPr>
              <a:spLocks/>
            </p:cNvSpPr>
            <p:nvPr/>
          </p:nvSpPr>
          <p:spPr bwMode="gray">
            <a:xfrm>
              <a:off x="3501" y="2139"/>
              <a:ext cx="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231" name="Group 290"/>
          <p:cNvGrpSpPr>
            <a:grpSpLocks/>
          </p:cNvGrpSpPr>
          <p:nvPr userDrawn="1"/>
        </p:nvGrpSpPr>
        <p:grpSpPr bwMode="gray">
          <a:xfrm>
            <a:off x="6240451" y="2989137"/>
            <a:ext cx="2232169" cy="2449092"/>
            <a:chOff x="3787" y="1627"/>
            <a:chExt cx="1746" cy="1740"/>
          </a:xfrm>
          <a:solidFill>
            <a:schemeClr val="accent3"/>
          </a:solidFill>
        </p:grpSpPr>
        <p:sp>
          <p:nvSpPr>
            <p:cNvPr id="232" name="Freeform 234"/>
            <p:cNvSpPr>
              <a:spLocks/>
            </p:cNvSpPr>
            <p:nvPr/>
          </p:nvSpPr>
          <p:spPr bwMode="gray">
            <a:xfrm>
              <a:off x="4327" y="2335"/>
              <a:ext cx="80" cy="68"/>
            </a:xfrm>
            <a:custGeom>
              <a:avLst/>
              <a:gdLst/>
              <a:ahLst/>
              <a:cxnLst>
                <a:cxn ang="0">
                  <a:pos x="40" y="66"/>
                </a:cxn>
                <a:cxn ang="0">
                  <a:pos x="34" y="66"/>
                </a:cxn>
                <a:cxn ang="0">
                  <a:pos x="32" y="68"/>
                </a:cxn>
                <a:cxn ang="0">
                  <a:pos x="18" y="64"/>
                </a:cxn>
                <a:cxn ang="0">
                  <a:pos x="12" y="54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4"/>
                </a:cxn>
                <a:cxn ang="0">
                  <a:pos x="48" y="2"/>
                </a:cxn>
                <a:cxn ang="0">
                  <a:pos x="48" y="8"/>
                </a:cxn>
                <a:cxn ang="0">
                  <a:pos x="58" y="8"/>
                </a:cxn>
                <a:cxn ang="0">
                  <a:pos x="62" y="0"/>
                </a:cxn>
                <a:cxn ang="0">
                  <a:pos x="66" y="2"/>
                </a:cxn>
                <a:cxn ang="0">
                  <a:pos x="68" y="6"/>
                </a:cxn>
                <a:cxn ang="0">
                  <a:pos x="80" y="6"/>
                </a:cxn>
                <a:cxn ang="0">
                  <a:pos x="80" y="16"/>
                </a:cxn>
                <a:cxn ang="0">
                  <a:pos x="76" y="26"/>
                </a:cxn>
                <a:cxn ang="0">
                  <a:pos x="70" y="38"/>
                </a:cxn>
                <a:cxn ang="0">
                  <a:pos x="64" y="46"/>
                </a:cxn>
                <a:cxn ang="0">
                  <a:pos x="54" y="50"/>
                </a:cxn>
                <a:cxn ang="0">
                  <a:pos x="54" y="58"/>
                </a:cxn>
                <a:cxn ang="0">
                  <a:pos x="44" y="62"/>
                </a:cxn>
                <a:cxn ang="0">
                  <a:pos x="40" y="66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3" name="Freeform 235"/>
            <p:cNvSpPr>
              <a:spLocks/>
            </p:cNvSpPr>
            <p:nvPr/>
          </p:nvSpPr>
          <p:spPr bwMode="gray">
            <a:xfrm>
              <a:off x="4325" y="2197"/>
              <a:ext cx="112" cy="234"/>
            </a:xfrm>
            <a:custGeom>
              <a:avLst/>
              <a:gdLst/>
              <a:ahLst/>
              <a:cxnLst>
                <a:cxn ang="0">
                  <a:pos x="42" y="204"/>
                </a:cxn>
                <a:cxn ang="0">
                  <a:pos x="44" y="206"/>
                </a:cxn>
                <a:cxn ang="0">
                  <a:pos x="44" y="208"/>
                </a:cxn>
                <a:cxn ang="0">
                  <a:pos x="44" y="214"/>
                </a:cxn>
                <a:cxn ang="0">
                  <a:pos x="42" y="214"/>
                </a:cxn>
                <a:cxn ang="0">
                  <a:pos x="40" y="234"/>
                </a:cxn>
                <a:cxn ang="0">
                  <a:pos x="52" y="226"/>
                </a:cxn>
                <a:cxn ang="0">
                  <a:pos x="66" y="218"/>
                </a:cxn>
                <a:cxn ang="0">
                  <a:pos x="66" y="210"/>
                </a:cxn>
                <a:cxn ang="0">
                  <a:pos x="70" y="204"/>
                </a:cxn>
                <a:cxn ang="0">
                  <a:pos x="82" y="206"/>
                </a:cxn>
                <a:cxn ang="0">
                  <a:pos x="94" y="202"/>
                </a:cxn>
                <a:cxn ang="0">
                  <a:pos x="108" y="190"/>
                </a:cxn>
                <a:cxn ang="0">
                  <a:pos x="112" y="172"/>
                </a:cxn>
                <a:cxn ang="0">
                  <a:pos x="108" y="152"/>
                </a:cxn>
                <a:cxn ang="0">
                  <a:pos x="104" y="138"/>
                </a:cxn>
                <a:cxn ang="0">
                  <a:pos x="100" y="122"/>
                </a:cxn>
                <a:cxn ang="0">
                  <a:pos x="60" y="78"/>
                </a:cxn>
                <a:cxn ang="0">
                  <a:pos x="54" y="70"/>
                </a:cxn>
                <a:cxn ang="0">
                  <a:pos x="62" y="50"/>
                </a:cxn>
                <a:cxn ang="0">
                  <a:pos x="74" y="34"/>
                </a:cxn>
                <a:cxn ang="0">
                  <a:pos x="82" y="32"/>
                </a:cxn>
                <a:cxn ang="0">
                  <a:pos x="80" y="24"/>
                </a:cxn>
                <a:cxn ang="0">
                  <a:pos x="70" y="20"/>
                </a:cxn>
                <a:cxn ang="0">
                  <a:pos x="68" y="6"/>
                </a:cxn>
                <a:cxn ang="0">
                  <a:pos x="58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24"/>
                </a:cxn>
                <a:cxn ang="0">
                  <a:pos x="12" y="38"/>
                </a:cxn>
                <a:cxn ang="0">
                  <a:pos x="34" y="36"/>
                </a:cxn>
                <a:cxn ang="0">
                  <a:pos x="40" y="46"/>
                </a:cxn>
                <a:cxn ang="0">
                  <a:pos x="42" y="56"/>
                </a:cxn>
                <a:cxn ang="0">
                  <a:pos x="28" y="56"/>
                </a:cxn>
                <a:cxn ang="0">
                  <a:pos x="26" y="66"/>
                </a:cxn>
                <a:cxn ang="0">
                  <a:pos x="34" y="70"/>
                </a:cxn>
                <a:cxn ang="0">
                  <a:pos x="62" y="96"/>
                </a:cxn>
                <a:cxn ang="0">
                  <a:pos x="80" y="116"/>
                </a:cxn>
                <a:cxn ang="0">
                  <a:pos x="84" y="130"/>
                </a:cxn>
                <a:cxn ang="0">
                  <a:pos x="82" y="144"/>
                </a:cxn>
                <a:cxn ang="0">
                  <a:pos x="82" y="152"/>
                </a:cxn>
                <a:cxn ang="0">
                  <a:pos x="78" y="164"/>
                </a:cxn>
                <a:cxn ang="0">
                  <a:pos x="72" y="176"/>
                </a:cxn>
                <a:cxn ang="0">
                  <a:pos x="66" y="184"/>
                </a:cxn>
                <a:cxn ang="0">
                  <a:pos x="56" y="188"/>
                </a:cxn>
                <a:cxn ang="0">
                  <a:pos x="56" y="196"/>
                </a:cxn>
                <a:cxn ang="0">
                  <a:pos x="46" y="200"/>
                </a:cxn>
                <a:cxn ang="0">
                  <a:pos x="42" y="204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4" name="Freeform 236"/>
            <p:cNvSpPr>
              <a:spLocks/>
            </p:cNvSpPr>
            <p:nvPr/>
          </p:nvSpPr>
          <p:spPr bwMode="gray">
            <a:xfrm>
              <a:off x="3939" y="1971"/>
              <a:ext cx="38" cy="36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2" y="28"/>
                </a:cxn>
                <a:cxn ang="0">
                  <a:pos x="2" y="2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20" y="0"/>
                </a:cxn>
                <a:cxn ang="0">
                  <a:pos x="28" y="6"/>
                </a:cxn>
                <a:cxn ang="0">
                  <a:pos x="38" y="12"/>
                </a:cxn>
                <a:cxn ang="0">
                  <a:pos x="38" y="20"/>
                </a:cxn>
                <a:cxn ang="0">
                  <a:pos x="32" y="26"/>
                </a:cxn>
                <a:cxn ang="0">
                  <a:pos x="24" y="30"/>
                </a:cxn>
                <a:cxn ang="0">
                  <a:pos x="14" y="36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5" name="Freeform 237"/>
            <p:cNvSpPr>
              <a:spLocks/>
            </p:cNvSpPr>
            <p:nvPr/>
          </p:nvSpPr>
          <p:spPr bwMode="gray">
            <a:xfrm>
              <a:off x="3971" y="2069"/>
              <a:ext cx="130" cy="72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30" y="0"/>
                </a:cxn>
                <a:cxn ang="0">
                  <a:pos x="44" y="14"/>
                </a:cxn>
                <a:cxn ang="0">
                  <a:pos x="60" y="22"/>
                </a:cxn>
                <a:cxn ang="0">
                  <a:pos x="72" y="30"/>
                </a:cxn>
                <a:cxn ang="0">
                  <a:pos x="88" y="40"/>
                </a:cxn>
                <a:cxn ang="0">
                  <a:pos x="104" y="44"/>
                </a:cxn>
                <a:cxn ang="0">
                  <a:pos x="128" y="46"/>
                </a:cxn>
                <a:cxn ang="0">
                  <a:pos x="128" y="58"/>
                </a:cxn>
                <a:cxn ang="0">
                  <a:pos x="130" y="70"/>
                </a:cxn>
                <a:cxn ang="0">
                  <a:pos x="102" y="72"/>
                </a:cxn>
                <a:cxn ang="0">
                  <a:pos x="88" y="66"/>
                </a:cxn>
                <a:cxn ang="0">
                  <a:pos x="72" y="54"/>
                </a:cxn>
                <a:cxn ang="0">
                  <a:pos x="48" y="52"/>
                </a:cxn>
                <a:cxn ang="0">
                  <a:pos x="34" y="46"/>
                </a:cxn>
                <a:cxn ang="0">
                  <a:pos x="20" y="36"/>
                </a:cxn>
                <a:cxn ang="0">
                  <a:pos x="0" y="30"/>
                </a:cxn>
                <a:cxn ang="0">
                  <a:pos x="4" y="14"/>
                </a:cxn>
                <a:cxn ang="0">
                  <a:pos x="16" y="6"/>
                </a:cxn>
              </a:cxnLst>
              <a:rect l="0" t="0" r="r" b="b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6" name="Freeform 238"/>
            <p:cNvSpPr>
              <a:spLocks/>
            </p:cNvSpPr>
            <p:nvPr/>
          </p:nvSpPr>
          <p:spPr bwMode="gray">
            <a:xfrm>
              <a:off x="4115" y="2109"/>
              <a:ext cx="50" cy="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4"/>
                </a:cxn>
                <a:cxn ang="0">
                  <a:pos x="16" y="26"/>
                </a:cxn>
                <a:cxn ang="0">
                  <a:pos x="32" y="24"/>
                </a:cxn>
                <a:cxn ang="0">
                  <a:pos x="46" y="22"/>
                </a:cxn>
                <a:cxn ang="0">
                  <a:pos x="50" y="16"/>
                </a:cxn>
                <a:cxn ang="0">
                  <a:pos x="46" y="6"/>
                </a:cxn>
                <a:cxn ang="0">
                  <a:pos x="32" y="4"/>
                </a:cxn>
                <a:cxn ang="0">
                  <a:pos x="20" y="0"/>
                </a:cxn>
                <a:cxn ang="0">
                  <a:pos x="10" y="0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7" name="Freeform 239"/>
            <p:cNvSpPr>
              <a:spLocks/>
            </p:cNvSpPr>
            <p:nvPr/>
          </p:nvSpPr>
          <p:spPr bwMode="gray">
            <a:xfrm>
              <a:off x="4101" y="2139"/>
              <a:ext cx="70" cy="90"/>
            </a:xfrm>
            <a:custGeom>
              <a:avLst/>
              <a:gdLst/>
              <a:ahLst/>
              <a:cxnLst>
                <a:cxn ang="0">
                  <a:pos x="14" y="74"/>
                </a:cxn>
                <a:cxn ang="0">
                  <a:pos x="10" y="50"/>
                </a:cxn>
                <a:cxn ang="0">
                  <a:pos x="8" y="38"/>
                </a:cxn>
                <a:cxn ang="0">
                  <a:pos x="2" y="34"/>
                </a:cxn>
                <a:cxn ang="0">
                  <a:pos x="0" y="26"/>
                </a:cxn>
                <a:cxn ang="0">
                  <a:pos x="12" y="20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24" y="10"/>
                </a:cxn>
                <a:cxn ang="0">
                  <a:pos x="30" y="22"/>
                </a:cxn>
                <a:cxn ang="0">
                  <a:pos x="64" y="22"/>
                </a:cxn>
                <a:cxn ang="0">
                  <a:pos x="64" y="34"/>
                </a:cxn>
                <a:cxn ang="0">
                  <a:pos x="56" y="38"/>
                </a:cxn>
                <a:cxn ang="0">
                  <a:pos x="52" y="40"/>
                </a:cxn>
                <a:cxn ang="0">
                  <a:pos x="48" y="46"/>
                </a:cxn>
                <a:cxn ang="0">
                  <a:pos x="48" y="50"/>
                </a:cxn>
                <a:cxn ang="0">
                  <a:pos x="48" y="54"/>
                </a:cxn>
                <a:cxn ang="0">
                  <a:pos x="56" y="58"/>
                </a:cxn>
                <a:cxn ang="0">
                  <a:pos x="60" y="46"/>
                </a:cxn>
                <a:cxn ang="0">
                  <a:pos x="70" y="48"/>
                </a:cxn>
                <a:cxn ang="0">
                  <a:pos x="68" y="60"/>
                </a:cxn>
                <a:cxn ang="0">
                  <a:pos x="68" y="70"/>
                </a:cxn>
                <a:cxn ang="0">
                  <a:pos x="70" y="76"/>
                </a:cxn>
                <a:cxn ang="0">
                  <a:pos x="70" y="86"/>
                </a:cxn>
                <a:cxn ang="0">
                  <a:pos x="64" y="90"/>
                </a:cxn>
                <a:cxn ang="0">
                  <a:pos x="60" y="82"/>
                </a:cxn>
                <a:cxn ang="0">
                  <a:pos x="58" y="68"/>
                </a:cxn>
                <a:cxn ang="0">
                  <a:pos x="54" y="64"/>
                </a:cxn>
                <a:cxn ang="0">
                  <a:pos x="48" y="62"/>
                </a:cxn>
                <a:cxn ang="0">
                  <a:pos x="40" y="56"/>
                </a:cxn>
                <a:cxn ang="0">
                  <a:pos x="36" y="62"/>
                </a:cxn>
                <a:cxn ang="0">
                  <a:pos x="36" y="74"/>
                </a:cxn>
                <a:cxn ang="0">
                  <a:pos x="26" y="74"/>
                </a:cxn>
                <a:cxn ang="0">
                  <a:pos x="14" y="74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8" name="Freeform 240"/>
            <p:cNvSpPr>
              <a:spLocks/>
            </p:cNvSpPr>
            <p:nvPr/>
          </p:nvSpPr>
          <p:spPr bwMode="gray">
            <a:xfrm>
              <a:off x="3969" y="2413"/>
              <a:ext cx="32" cy="5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6" y="26"/>
                </a:cxn>
                <a:cxn ang="0">
                  <a:pos x="32" y="40"/>
                </a:cxn>
                <a:cxn ang="0">
                  <a:pos x="26" y="56"/>
                </a:cxn>
                <a:cxn ang="0">
                  <a:pos x="16" y="58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26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39" name="Freeform 241"/>
            <p:cNvSpPr>
              <a:spLocks/>
            </p:cNvSpPr>
            <p:nvPr/>
          </p:nvSpPr>
          <p:spPr bwMode="gray">
            <a:xfrm>
              <a:off x="3787" y="1977"/>
              <a:ext cx="460" cy="464"/>
            </a:xfrm>
            <a:custGeom>
              <a:avLst/>
              <a:gdLst/>
              <a:ahLst/>
              <a:cxnLst>
                <a:cxn ang="0">
                  <a:pos x="14" y="196"/>
                </a:cxn>
                <a:cxn ang="0">
                  <a:pos x="40" y="196"/>
                </a:cxn>
                <a:cxn ang="0">
                  <a:pos x="24" y="158"/>
                </a:cxn>
                <a:cxn ang="0">
                  <a:pos x="26" y="136"/>
                </a:cxn>
                <a:cxn ang="0">
                  <a:pos x="54" y="138"/>
                </a:cxn>
                <a:cxn ang="0">
                  <a:pos x="106" y="62"/>
                </a:cxn>
                <a:cxn ang="0">
                  <a:pos x="118" y="22"/>
                </a:cxn>
                <a:cxn ang="0">
                  <a:pos x="152" y="2"/>
                </a:cxn>
                <a:cxn ang="0">
                  <a:pos x="166" y="30"/>
                </a:cxn>
                <a:cxn ang="0">
                  <a:pos x="176" y="56"/>
                </a:cxn>
                <a:cxn ang="0">
                  <a:pos x="162" y="76"/>
                </a:cxn>
                <a:cxn ang="0">
                  <a:pos x="188" y="106"/>
                </a:cxn>
                <a:cxn ang="0">
                  <a:pos x="232" y="144"/>
                </a:cxn>
                <a:cxn ang="0">
                  <a:pos x="286" y="164"/>
                </a:cxn>
                <a:cxn ang="0">
                  <a:pos x="328" y="138"/>
                </a:cxn>
                <a:cxn ang="0">
                  <a:pos x="336" y="156"/>
                </a:cxn>
                <a:cxn ang="0">
                  <a:pos x="378" y="148"/>
                </a:cxn>
                <a:cxn ang="0">
                  <a:pos x="394" y="122"/>
                </a:cxn>
                <a:cxn ang="0">
                  <a:pos x="434" y="114"/>
                </a:cxn>
                <a:cxn ang="0">
                  <a:pos x="460" y="128"/>
                </a:cxn>
                <a:cxn ang="0">
                  <a:pos x="440" y="148"/>
                </a:cxn>
                <a:cxn ang="0">
                  <a:pos x="414" y="182"/>
                </a:cxn>
                <a:cxn ang="0">
                  <a:pos x="390" y="232"/>
                </a:cxn>
                <a:cxn ang="0">
                  <a:pos x="382" y="222"/>
                </a:cxn>
                <a:cxn ang="0">
                  <a:pos x="370" y="220"/>
                </a:cxn>
                <a:cxn ang="0">
                  <a:pos x="366" y="202"/>
                </a:cxn>
                <a:cxn ang="0">
                  <a:pos x="378" y="184"/>
                </a:cxn>
                <a:cxn ang="0">
                  <a:pos x="328" y="168"/>
                </a:cxn>
                <a:cxn ang="0">
                  <a:pos x="318" y="174"/>
                </a:cxn>
                <a:cxn ang="0">
                  <a:pos x="316" y="196"/>
                </a:cxn>
                <a:cxn ang="0">
                  <a:pos x="328" y="236"/>
                </a:cxn>
                <a:cxn ang="0">
                  <a:pos x="290" y="262"/>
                </a:cxn>
                <a:cxn ang="0">
                  <a:pos x="258" y="290"/>
                </a:cxn>
                <a:cxn ang="0">
                  <a:pos x="218" y="320"/>
                </a:cxn>
                <a:cxn ang="0">
                  <a:pos x="202" y="340"/>
                </a:cxn>
                <a:cxn ang="0">
                  <a:pos x="188" y="368"/>
                </a:cxn>
                <a:cxn ang="0">
                  <a:pos x="180" y="404"/>
                </a:cxn>
                <a:cxn ang="0">
                  <a:pos x="170" y="446"/>
                </a:cxn>
                <a:cxn ang="0">
                  <a:pos x="148" y="464"/>
                </a:cxn>
                <a:cxn ang="0">
                  <a:pos x="126" y="428"/>
                </a:cxn>
                <a:cxn ang="0">
                  <a:pos x="80" y="330"/>
                </a:cxn>
                <a:cxn ang="0">
                  <a:pos x="74" y="254"/>
                </a:cxn>
                <a:cxn ang="0">
                  <a:pos x="60" y="234"/>
                </a:cxn>
                <a:cxn ang="0">
                  <a:pos x="38" y="260"/>
                </a:cxn>
                <a:cxn ang="0">
                  <a:pos x="10" y="232"/>
                </a:cxn>
                <a:cxn ang="0">
                  <a:pos x="24" y="222"/>
                </a:cxn>
                <a:cxn ang="0">
                  <a:pos x="0" y="208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0" name="Freeform 242"/>
            <p:cNvSpPr>
              <a:spLocks/>
            </p:cNvSpPr>
            <p:nvPr/>
          </p:nvSpPr>
          <p:spPr bwMode="gray">
            <a:xfrm>
              <a:off x="4165" y="2105"/>
              <a:ext cx="134" cy="296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2" y="104"/>
                </a:cxn>
                <a:cxn ang="0">
                  <a:pos x="32" y="74"/>
                </a:cxn>
                <a:cxn ang="0">
                  <a:pos x="44" y="46"/>
                </a:cxn>
                <a:cxn ang="0">
                  <a:pos x="62" y="20"/>
                </a:cxn>
                <a:cxn ang="0">
                  <a:pos x="76" y="10"/>
                </a:cxn>
                <a:cxn ang="0">
                  <a:pos x="90" y="2"/>
                </a:cxn>
                <a:cxn ang="0">
                  <a:pos x="104" y="18"/>
                </a:cxn>
                <a:cxn ang="0">
                  <a:pos x="94" y="52"/>
                </a:cxn>
                <a:cxn ang="0">
                  <a:pos x="86" y="68"/>
                </a:cxn>
                <a:cxn ang="0">
                  <a:pos x="106" y="88"/>
                </a:cxn>
                <a:cxn ang="0">
                  <a:pos x="116" y="108"/>
                </a:cxn>
                <a:cxn ang="0">
                  <a:pos x="124" y="116"/>
                </a:cxn>
                <a:cxn ang="0">
                  <a:pos x="134" y="126"/>
                </a:cxn>
                <a:cxn ang="0">
                  <a:pos x="106" y="144"/>
                </a:cxn>
                <a:cxn ang="0">
                  <a:pos x="88" y="158"/>
                </a:cxn>
                <a:cxn ang="0">
                  <a:pos x="84" y="168"/>
                </a:cxn>
                <a:cxn ang="0">
                  <a:pos x="88" y="184"/>
                </a:cxn>
                <a:cxn ang="0">
                  <a:pos x="104" y="208"/>
                </a:cxn>
                <a:cxn ang="0">
                  <a:pos x="96" y="228"/>
                </a:cxn>
                <a:cxn ang="0">
                  <a:pos x="110" y="248"/>
                </a:cxn>
                <a:cxn ang="0">
                  <a:pos x="116" y="274"/>
                </a:cxn>
                <a:cxn ang="0">
                  <a:pos x="100" y="296"/>
                </a:cxn>
                <a:cxn ang="0">
                  <a:pos x="100" y="280"/>
                </a:cxn>
                <a:cxn ang="0">
                  <a:pos x="100" y="256"/>
                </a:cxn>
                <a:cxn ang="0">
                  <a:pos x="90" y="230"/>
                </a:cxn>
                <a:cxn ang="0">
                  <a:pos x="84" y="200"/>
                </a:cxn>
                <a:cxn ang="0">
                  <a:pos x="68" y="200"/>
                </a:cxn>
                <a:cxn ang="0">
                  <a:pos x="54" y="212"/>
                </a:cxn>
                <a:cxn ang="0">
                  <a:pos x="36" y="204"/>
                </a:cxn>
                <a:cxn ang="0">
                  <a:pos x="38" y="176"/>
                </a:cxn>
                <a:cxn ang="0">
                  <a:pos x="26" y="158"/>
                </a:cxn>
                <a:cxn ang="0">
                  <a:pos x="0" y="124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1" name="Freeform 243"/>
            <p:cNvSpPr>
              <a:spLocks/>
            </p:cNvSpPr>
            <p:nvPr/>
          </p:nvSpPr>
          <p:spPr bwMode="gray">
            <a:xfrm>
              <a:off x="4249" y="2239"/>
              <a:ext cx="130" cy="240"/>
            </a:xfrm>
            <a:custGeom>
              <a:avLst/>
              <a:gdLst/>
              <a:ahLst/>
              <a:cxnLst>
                <a:cxn ang="0">
                  <a:pos x="20" y="198"/>
                </a:cxn>
                <a:cxn ang="0">
                  <a:pos x="14" y="174"/>
                </a:cxn>
                <a:cxn ang="0">
                  <a:pos x="28" y="152"/>
                </a:cxn>
                <a:cxn ang="0">
                  <a:pos x="26" y="130"/>
                </a:cxn>
                <a:cxn ang="0">
                  <a:pos x="18" y="102"/>
                </a:cxn>
                <a:cxn ang="0">
                  <a:pos x="20" y="74"/>
                </a:cxn>
                <a:cxn ang="0">
                  <a:pos x="4" y="50"/>
                </a:cxn>
                <a:cxn ang="0">
                  <a:pos x="4" y="24"/>
                </a:cxn>
                <a:cxn ang="0">
                  <a:pos x="22" y="10"/>
                </a:cxn>
                <a:cxn ang="0">
                  <a:pos x="48" y="6"/>
                </a:cxn>
                <a:cxn ang="0">
                  <a:pos x="56" y="16"/>
                </a:cxn>
                <a:cxn ang="0">
                  <a:pos x="56" y="34"/>
                </a:cxn>
                <a:cxn ang="0">
                  <a:pos x="68" y="42"/>
                </a:cxn>
                <a:cxn ang="0">
                  <a:pos x="88" y="40"/>
                </a:cxn>
                <a:cxn ang="0">
                  <a:pos x="116" y="50"/>
                </a:cxn>
                <a:cxn ang="0">
                  <a:pos x="130" y="76"/>
                </a:cxn>
                <a:cxn ang="0">
                  <a:pos x="126" y="98"/>
                </a:cxn>
                <a:cxn ang="0">
                  <a:pos x="78" y="112"/>
                </a:cxn>
                <a:cxn ang="0">
                  <a:pos x="82" y="130"/>
                </a:cxn>
                <a:cxn ang="0">
                  <a:pos x="84" y="144"/>
                </a:cxn>
                <a:cxn ang="0">
                  <a:pos x="56" y="126"/>
                </a:cxn>
                <a:cxn ang="0">
                  <a:pos x="44" y="116"/>
                </a:cxn>
                <a:cxn ang="0">
                  <a:pos x="40" y="132"/>
                </a:cxn>
                <a:cxn ang="0">
                  <a:pos x="32" y="154"/>
                </a:cxn>
                <a:cxn ang="0">
                  <a:pos x="24" y="178"/>
                </a:cxn>
                <a:cxn ang="0">
                  <a:pos x="40" y="186"/>
                </a:cxn>
                <a:cxn ang="0">
                  <a:pos x="46" y="210"/>
                </a:cxn>
                <a:cxn ang="0">
                  <a:pos x="64" y="222"/>
                </a:cxn>
                <a:cxn ang="0">
                  <a:pos x="68" y="234"/>
                </a:cxn>
                <a:cxn ang="0">
                  <a:pos x="56" y="238"/>
                </a:cxn>
                <a:cxn ang="0">
                  <a:pos x="52" y="226"/>
                </a:cxn>
                <a:cxn ang="0">
                  <a:pos x="34" y="214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2" name="Freeform 244"/>
            <p:cNvSpPr>
              <a:spLocks/>
            </p:cNvSpPr>
            <p:nvPr/>
          </p:nvSpPr>
          <p:spPr bwMode="gray">
            <a:xfrm>
              <a:off x="4291" y="2463"/>
              <a:ext cx="64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4" y="14"/>
                </a:cxn>
                <a:cxn ang="0">
                  <a:pos x="24" y="16"/>
                </a:cxn>
                <a:cxn ang="0">
                  <a:pos x="26" y="10"/>
                </a:cxn>
                <a:cxn ang="0">
                  <a:pos x="30" y="6"/>
                </a:cxn>
                <a:cxn ang="0">
                  <a:pos x="40" y="14"/>
                </a:cxn>
                <a:cxn ang="0">
                  <a:pos x="52" y="30"/>
                </a:cxn>
                <a:cxn ang="0">
                  <a:pos x="52" y="40"/>
                </a:cxn>
                <a:cxn ang="0">
                  <a:pos x="54" y="62"/>
                </a:cxn>
                <a:cxn ang="0">
                  <a:pos x="60" y="70"/>
                </a:cxn>
                <a:cxn ang="0">
                  <a:pos x="64" y="78"/>
                </a:cxn>
                <a:cxn ang="0">
                  <a:pos x="64" y="82"/>
                </a:cxn>
                <a:cxn ang="0">
                  <a:pos x="54" y="82"/>
                </a:cxn>
                <a:cxn ang="0">
                  <a:pos x="36" y="72"/>
                </a:cxn>
                <a:cxn ang="0">
                  <a:pos x="16" y="60"/>
                </a:cxn>
                <a:cxn ang="0">
                  <a:pos x="18" y="52"/>
                </a:cxn>
                <a:cxn ang="0">
                  <a:pos x="10" y="42"/>
                </a:cxn>
                <a:cxn ang="0">
                  <a:pos x="4" y="26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3" name="Freeform 245"/>
            <p:cNvSpPr>
              <a:spLocks/>
            </p:cNvSpPr>
            <p:nvPr/>
          </p:nvSpPr>
          <p:spPr bwMode="gray">
            <a:xfrm>
              <a:off x="4443" y="2459"/>
              <a:ext cx="154" cy="9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0" y="94"/>
                </a:cxn>
                <a:cxn ang="0">
                  <a:pos x="22" y="94"/>
                </a:cxn>
                <a:cxn ang="0">
                  <a:pos x="30" y="92"/>
                </a:cxn>
                <a:cxn ang="0">
                  <a:pos x="44" y="86"/>
                </a:cxn>
                <a:cxn ang="0">
                  <a:pos x="52" y="84"/>
                </a:cxn>
                <a:cxn ang="0">
                  <a:pos x="60" y="92"/>
                </a:cxn>
                <a:cxn ang="0">
                  <a:pos x="72" y="86"/>
                </a:cxn>
                <a:cxn ang="0">
                  <a:pos x="84" y="74"/>
                </a:cxn>
                <a:cxn ang="0">
                  <a:pos x="94" y="56"/>
                </a:cxn>
                <a:cxn ang="0">
                  <a:pos x="96" y="44"/>
                </a:cxn>
                <a:cxn ang="0">
                  <a:pos x="102" y="40"/>
                </a:cxn>
                <a:cxn ang="0">
                  <a:pos x="118" y="38"/>
                </a:cxn>
                <a:cxn ang="0">
                  <a:pos x="126" y="44"/>
                </a:cxn>
                <a:cxn ang="0">
                  <a:pos x="138" y="44"/>
                </a:cxn>
                <a:cxn ang="0">
                  <a:pos x="142" y="40"/>
                </a:cxn>
                <a:cxn ang="0">
                  <a:pos x="134" y="34"/>
                </a:cxn>
                <a:cxn ang="0">
                  <a:pos x="140" y="30"/>
                </a:cxn>
                <a:cxn ang="0">
                  <a:pos x="148" y="30"/>
                </a:cxn>
                <a:cxn ang="0">
                  <a:pos x="154" y="28"/>
                </a:cxn>
                <a:cxn ang="0">
                  <a:pos x="140" y="20"/>
                </a:cxn>
                <a:cxn ang="0">
                  <a:pos x="132" y="16"/>
                </a:cxn>
                <a:cxn ang="0">
                  <a:pos x="124" y="8"/>
                </a:cxn>
                <a:cxn ang="0">
                  <a:pos x="120" y="2"/>
                </a:cxn>
                <a:cxn ang="0">
                  <a:pos x="110" y="0"/>
                </a:cxn>
                <a:cxn ang="0">
                  <a:pos x="102" y="10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88" y="28"/>
                </a:cxn>
                <a:cxn ang="0">
                  <a:pos x="98" y="36"/>
                </a:cxn>
                <a:cxn ang="0">
                  <a:pos x="94" y="40"/>
                </a:cxn>
                <a:cxn ang="0">
                  <a:pos x="88" y="36"/>
                </a:cxn>
                <a:cxn ang="0">
                  <a:pos x="84" y="38"/>
                </a:cxn>
                <a:cxn ang="0">
                  <a:pos x="82" y="46"/>
                </a:cxn>
                <a:cxn ang="0">
                  <a:pos x="76" y="46"/>
                </a:cxn>
                <a:cxn ang="0">
                  <a:pos x="68" y="40"/>
                </a:cxn>
                <a:cxn ang="0">
                  <a:pos x="60" y="54"/>
                </a:cxn>
                <a:cxn ang="0">
                  <a:pos x="52" y="64"/>
                </a:cxn>
                <a:cxn ang="0">
                  <a:pos x="40" y="62"/>
                </a:cxn>
                <a:cxn ang="0">
                  <a:pos x="28" y="66"/>
                </a:cxn>
                <a:cxn ang="0">
                  <a:pos x="22" y="78"/>
                </a:cxn>
                <a:cxn ang="0">
                  <a:pos x="26" y="84"/>
                </a:cxn>
                <a:cxn ang="0">
                  <a:pos x="28" y="88"/>
                </a:cxn>
                <a:cxn ang="0">
                  <a:pos x="20" y="92"/>
                </a:cxn>
                <a:cxn ang="0">
                  <a:pos x="14" y="84"/>
                </a:cxn>
                <a:cxn ang="0">
                  <a:pos x="10" y="80"/>
                </a:cxn>
                <a:cxn ang="0">
                  <a:pos x="0" y="84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4" name="Freeform 246"/>
            <p:cNvSpPr>
              <a:spLocks/>
            </p:cNvSpPr>
            <p:nvPr/>
          </p:nvSpPr>
          <p:spPr bwMode="gray">
            <a:xfrm>
              <a:off x="4429" y="2497"/>
              <a:ext cx="160" cy="134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24" y="56"/>
                </a:cxn>
                <a:cxn ang="0">
                  <a:pos x="36" y="56"/>
                </a:cxn>
                <a:cxn ang="0">
                  <a:pos x="44" y="54"/>
                </a:cxn>
                <a:cxn ang="0">
                  <a:pos x="66" y="46"/>
                </a:cxn>
                <a:cxn ang="0">
                  <a:pos x="74" y="54"/>
                </a:cxn>
                <a:cxn ang="0">
                  <a:pos x="86" y="48"/>
                </a:cxn>
                <a:cxn ang="0">
                  <a:pos x="98" y="36"/>
                </a:cxn>
                <a:cxn ang="0">
                  <a:pos x="108" y="18"/>
                </a:cxn>
                <a:cxn ang="0">
                  <a:pos x="110" y="6"/>
                </a:cxn>
                <a:cxn ang="0">
                  <a:pos x="116" y="2"/>
                </a:cxn>
                <a:cxn ang="0">
                  <a:pos x="132" y="0"/>
                </a:cxn>
                <a:cxn ang="0">
                  <a:pos x="140" y="6"/>
                </a:cxn>
                <a:cxn ang="0">
                  <a:pos x="138" y="14"/>
                </a:cxn>
                <a:cxn ang="0">
                  <a:pos x="132" y="16"/>
                </a:cxn>
                <a:cxn ang="0">
                  <a:pos x="140" y="26"/>
                </a:cxn>
                <a:cxn ang="0">
                  <a:pos x="146" y="42"/>
                </a:cxn>
                <a:cxn ang="0">
                  <a:pos x="150" y="48"/>
                </a:cxn>
                <a:cxn ang="0">
                  <a:pos x="160" y="56"/>
                </a:cxn>
                <a:cxn ang="0">
                  <a:pos x="156" y="60"/>
                </a:cxn>
                <a:cxn ang="0">
                  <a:pos x="144" y="58"/>
                </a:cxn>
                <a:cxn ang="0">
                  <a:pos x="138" y="64"/>
                </a:cxn>
                <a:cxn ang="0">
                  <a:pos x="136" y="84"/>
                </a:cxn>
                <a:cxn ang="0">
                  <a:pos x="120" y="96"/>
                </a:cxn>
                <a:cxn ang="0">
                  <a:pos x="122" y="112"/>
                </a:cxn>
                <a:cxn ang="0">
                  <a:pos x="120" y="118"/>
                </a:cxn>
                <a:cxn ang="0">
                  <a:pos x="118" y="134"/>
                </a:cxn>
                <a:cxn ang="0">
                  <a:pos x="94" y="132"/>
                </a:cxn>
                <a:cxn ang="0">
                  <a:pos x="92" y="124"/>
                </a:cxn>
                <a:cxn ang="0">
                  <a:pos x="64" y="120"/>
                </a:cxn>
                <a:cxn ang="0">
                  <a:pos x="60" y="126"/>
                </a:cxn>
                <a:cxn ang="0">
                  <a:pos x="46" y="124"/>
                </a:cxn>
                <a:cxn ang="0">
                  <a:pos x="44" y="116"/>
                </a:cxn>
                <a:cxn ang="0">
                  <a:pos x="24" y="116"/>
                </a:cxn>
                <a:cxn ang="0">
                  <a:pos x="20" y="96"/>
                </a:cxn>
                <a:cxn ang="0">
                  <a:pos x="12" y="86"/>
                </a:cxn>
                <a:cxn ang="0">
                  <a:pos x="2" y="66"/>
                </a:cxn>
                <a:cxn ang="0">
                  <a:pos x="0" y="54"/>
                </a:cxn>
                <a:cxn ang="0">
                  <a:pos x="6" y="46"/>
                </a:cxn>
                <a:cxn ang="0">
                  <a:pos x="14" y="46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5" name="Freeform 247"/>
            <p:cNvSpPr>
              <a:spLocks/>
            </p:cNvSpPr>
            <p:nvPr/>
          </p:nvSpPr>
          <p:spPr bwMode="gray">
            <a:xfrm>
              <a:off x="4211" y="2483"/>
              <a:ext cx="172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"/>
                </a:cxn>
                <a:cxn ang="0">
                  <a:pos x="38" y="4"/>
                </a:cxn>
                <a:cxn ang="0">
                  <a:pos x="48" y="18"/>
                </a:cxn>
                <a:cxn ang="0">
                  <a:pos x="60" y="28"/>
                </a:cxn>
                <a:cxn ang="0">
                  <a:pos x="72" y="36"/>
                </a:cxn>
                <a:cxn ang="0">
                  <a:pos x="84" y="50"/>
                </a:cxn>
                <a:cxn ang="0">
                  <a:pos x="96" y="54"/>
                </a:cxn>
                <a:cxn ang="0">
                  <a:pos x="108" y="64"/>
                </a:cxn>
                <a:cxn ang="0">
                  <a:pos x="122" y="78"/>
                </a:cxn>
                <a:cxn ang="0">
                  <a:pos x="134" y="84"/>
                </a:cxn>
                <a:cxn ang="0">
                  <a:pos x="134" y="96"/>
                </a:cxn>
                <a:cxn ang="0">
                  <a:pos x="136" y="102"/>
                </a:cxn>
                <a:cxn ang="0">
                  <a:pos x="144" y="104"/>
                </a:cxn>
                <a:cxn ang="0">
                  <a:pos x="152" y="116"/>
                </a:cxn>
                <a:cxn ang="0">
                  <a:pos x="152" y="124"/>
                </a:cxn>
                <a:cxn ang="0">
                  <a:pos x="150" y="130"/>
                </a:cxn>
                <a:cxn ang="0">
                  <a:pos x="160" y="124"/>
                </a:cxn>
                <a:cxn ang="0">
                  <a:pos x="172" y="130"/>
                </a:cxn>
                <a:cxn ang="0">
                  <a:pos x="172" y="156"/>
                </a:cxn>
                <a:cxn ang="0">
                  <a:pos x="170" y="176"/>
                </a:cxn>
                <a:cxn ang="0">
                  <a:pos x="160" y="174"/>
                </a:cxn>
                <a:cxn ang="0">
                  <a:pos x="152" y="176"/>
                </a:cxn>
                <a:cxn ang="0">
                  <a:pos x="142" y="174"/>
                </a:cxn>
                <a:cxn ang="0">
                  <a:pos x="96" y="128"/>
                </a:cxn>
                <a:cxn ang="0">
                  <a:pos x="90" y="120"/>
                </a:cxn>
                <a:cxn ang="0">
                  <a:pos x="86" y="106"/>
                </a:cxn>
                <a:cxn ang="0">
                  <a:pos x="64" y="80"/>
                </a:cxn>
                <a:cxn ang="0">
                  <a:pos x="60" y="70"/>
                </a:cxn>
                <a:cxn ang="0">
                  <a:pos x="60" y="62"/>
                </a:cxn>
                <a:cxn ang="0">
                  <a:pos x="46" y="50"/>
                </a:cxn>
                <a:cxn ang="0">
                  <a:pos x="38" y="50"/>
                </a:cxn>
                <a:cxn ang="0">
                  <a:pos x="38" y="42"/>
                </a:cxn>
                <a:cxn ang="0">
                  <a:pos x="20" y="22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6" name="Freeform 248"/>
            <p:cNvSpPr>
              <a:spLocks/>
            </p:cNvSpPr>
            <p:nvPr/>
          </p:nvSpPr>
          <p:spPr bwMode="gray">
            <a:xfrm>
              <a:off x="4407" y="2609"/>
              <a:ext cx="16" cy="1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6" y="4"/>
                </a:cxn>
                <a:cxn ang="0">
                  <a:pos x="14" y="12"/>
                </a:cxn>
                <a:cxn ang="0">
                  <a:pos x="6" y="14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7" name="Freeform 249"/>
            <p:cNvSpPr>
              <a:spLocks/>
            </p:cNvSpPr>
            <p:nvPr/>
          </p:nvSpPr>
          <p:spPr bwMode="gray">
            <a:xfrm>
              <a:off x="4373" y="2593"/>
              <a:ext cx="2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8" y="16"/>
                </a:cxn>
                <a:cxn ang="0">
                  <a:pos x="24" y="18"/>
                </a:cxn>
                <a:cxn ang="0">
                  <a:pos x="26" y="26"/>
                </a:cxn>
                <a:cxn ang="0">
                  <a:pos x="20" y="28"/>
                </a:cxn>
                <a:cxn ang="0">
                  <a:pos x="14" y="24"/>
                </a:cxn>
                <a:cxn ang="0">
                  <a:pos x="12" y="16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8" name="Freeform 250"/>
            <p:cNvSpPr>
              <a:spLocks/>
            </p:cNvSpPr>
            <p:nvPr/>
          </p:nvSpPr>
          <p:spPr bwMode="gray">
            <a:xfrm>
              <a:off x="4377" y="2665"/>
              <a:ext cx="158" cy="4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28" y="0"/>
                </a:cxn>
                <a:cxn ang="0">
                  <a:pos x="46" y="10"/>
                </a:cxn>
                <a:cxn ang="0">
                  <a:pos x="56" y="14"/>
                </a:cxn>
                <a:cxn ang="0">
                  <a:pos x="74" y="14"/>
                </a:cxn>
                <a:cxn ang="0">
                  <a:pos x="84" y="10"/>
                </a:cxn>
                <a:cxn ang="0">
                  <a:pos x="100" y="10"/>
                </a:cxn>
                <a:cxn ang="0">
                  <a:pos x="112" y="18"/>
                </a:cxn>
                <a:cxn ang="0">
                  <a:pos x="114" y="24"/>
                </a:cxn>
                <a:cxn ang="0">
                  <a:pos x="134" y="26"/>
                </a:cxn>
                <a:cxn ang="0">
                  <a:pos x="142" y="26"/>
                </a:cxn>
                <a:cxn ang="0">
                  <a:pos x="144" y="32"/>
                </a:cxn>
                <a:cxn ang="0">
                  <a:pos x="154" y="36"/>
                </a:cxn>
                <a:cxn ang="0">
                  <a:pos x="158" y="42"/>
                </a:cxn>
                <a:cxn ang="0">
                  <a:pos x="144" y="44"/>
                </a:cxn>
                <a:cxn ang="0">
                  <a:pos x="126" y="40"/>
                </a:cxn>
                <a:cxn ang="0">
                  <a:pos x="116" y="38"/>
                </a:cxn>
                <a:cxn ang="0">
                  <a:pos x="108" y="38"/>
                </a:cxn>
                <a:cxn ang="0">
                  <a:pos x="78" y="36"/>
                </a:cxn>
                <a:cxn ang="0">
                  <a:pos x="68" y="28"/>
                </a:cxn>
                <a:cxn ang="0">
                  <a:pos x="36" y="28"/>
                </a:cxn>
                <a:cxn ang="0">
                  <a:pos x="26" y="24"/>
                </a:cxn>
                <a:cxn ang="0">
                  <a:pos x="14" y="20"/>
                </a:cxn>
                <a:cxn ang="0">
                  <a:pos x="10" y="16"/>
                </a:cxn>
                <a:cxn ang="0">
                  <a:pos x="0" y="10"/>
                </a:cxn>
                <a:cxn ang="0">
                  <a:pos x="8" y="2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49" name="Freeform 251"/>
            <p:cNvSpPr>
              <a:spLocks/>
            </p:cNvSpPr>
            <p:nvPr/>
          </p:nvSpPr>
          <p:spPr bwMode="gray">
            <a:xfrm>
              <a:off x="4665" y="2699"/>
              <a:ext cx="5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" y="28"/>
                </a:cxn>
                <a:cxn ang="0">
                  <a:pos x="30" y="18"/>
                </a:cxn>
                <a:cxn ang="0">
                  <a:pos x="54" y="8"/>
                </a:cxn>
                <a:cxn ang="0">
                  <a:pos x="56" y="2"/>
                </a:cxn>
                <a:cxn ang="0">
                  <a:pos x="38" y="0"/>
                </a:cxn>
                <a:cxn ang="0">
                  <a:pos x="24" y="8"/>
                </a:cxn>
                <a:cxn ang="0">
                  <a:pos x="14" y="16"/>
                </a:cxn>
                <a:cxn ang="0">
                  <a:pos x="8" y="18"/>
                </a:cxn>
                <a:cxn ang="0">
                  <a:pos x="2" y="22"/>
                </a:cxn>
                <a:cxn ang="0">
                  <a:pos x="0" y="36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0" name="Freeform 252"/>
            <p:cNvSpPr>
              <a:spLocks/>
            </p:cNvSpPr>
            <p:nvPr/>
          </p:nvSpPr>
          <p:spPr bwMode="gray">
            <a:xfrm>
              <a:off x="4591" y="2717"/>
              <a:ext cx="30" cy="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0"/>
                </a:cxn>
                <a:cxn ang="0">
                  <a:pos x="24" y="6"/>
                </a:cxn>
                <a:cxn ang="0">
                  <a:pos x="30" y="12"/>
                </a:cxn>
                <a:cxn ang="0">
                  <a:pos x="26" y="16"/>
                </a:cxn>
                <a:cxn ang="0">
                  <a:pos x="1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1" name="Freeform 253"/>
            <p:cNvSpPr>
              <a:spLocks/>
            </p:cNvSpPr>
            <p:nvPr/>
          </p:nvSpPr>
          <p:spPr bwMode="gray">
            <a:xfrm>
              <a:off x="4605" y="2699"/>
              <a:ext cx="38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8" y="10"/>
                </a:cxn>
                <a:cxn ang="0">
                  <a:pos x="38" y="10"/>
                </a:cxn>
                <a:cxn ang="0">
                  <a:pos x="38" y="4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0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2" name="Freeform 254"/>
            <p:cNvSpPr>
              <a:spLocks/>
            </p:cNvSpPr>
            <p:nvPr/>
          </p:nvSpPr>
          <p:spPr bwMode="gray">
            <a:xfrm>
              <a:off x="4575" y="2699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"/>
                </a:cxn>
                <a:cxn ang="0">
                  <a:pos x="20" y="10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3" name="Freeform 255"/>
            <p:cNvSpPr>
              <a:spLocks/>
            </p:cNvSpPr>
            <p:nvPr/>
          </p:nvSpPr>
          <p:spPr bwMode="gray">
            <a:xfrm>
              <a:off x="4543" y="2699"/>
              <a:ext cx="2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2"/>
                </a:cxn>
                <a:cxn ang="0">
                  <a:pos x="26" y="4"/>
                </a:cxn>
                <a:cxn ang="0">
                  <a:pos x="26" y="10"/>
                </a:cxn>
                <a:cxn ang="0">
                  <a:pos x="24" y="18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4" name="Freeform 256"/>
            <p:cNvSpPr>
              <a:spLocks/>
            </p:cNvSpPr>
            <p:nvPr/>
          </p:nvSpPr>
          <p:spPr bwMode="gray">
            <a:xfrm>
              <a:off x="4589" y="2541"/>
              <a:ext cx="98" cy="118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2" y="26"/>
                </a:cxn>
                <a:cxn ang="0">
                  <a:pos x="20" y="14"/>
                </a:cxn>
                <a:cxn ang="0">
                  <a:pos x="32" y="8"/>
                </a:cxn>
                <a:cxn ang="0">
                  <a:pos x="48" y="10"/>
                </a:cxn>
                <a:cxn ang="0">
                  <a:pos x="58" y="14"/>
                </a:cxn>
                <a:cxn ang="0">
                  <a:pos x="74" y="14"/>
                </a:cxn>
                <a:cxn ang="0">
                  <a:pos x="84" y="12"/>
                </a:cxn>
                <a:cxn ang="0">
                  <a:pos x="90" y="8"/>
                </a:cxn>
                <a:cxn ang="0">
                  <a:pos x="98" y="0"/>
                </a:cxn>
                <a:cxn ang="0">
                  <a:pos x="98" y="8"/>
                </a:cxn>
                <a:cxn ang="0">
                  <a:pos x="88" y="20"/>
                </a:cxn>
                <a:cxn ang="0">
                  <a:pos x="80" y="26"/>
                </a:cxn>
                <a:cxn ang="0">
                  <a:pos x="56" y="22"/>
                </a:cxn>
                <a:cxn ang="0">
                  <a:pos x="42" y="20"/>
                </a:cxn>
                <a:cxn ang="0">
                  <a:pos x="30" y="20"/>
                </a:cxn>
                <a:cxn ang="0">
                  <a:pos x="24" y="20"/>
                </a:cxn>
                <a:cxn ang="0">
                  <a:pos x="18" y="26"/>
                </a:cxn>
                <a:cxn ang="0">
                  <a:pos x="18" y="36"/>
                </a:cxn>
                <a:cxn ang="0">
                  <a:pos x="22" y="42"/>
                </a:cxn>
                <a:cxn ang="0">
                  <a:pos x="26" y="46"/>
                </a:cxn>
                <a:cxn ang="0">
                  <a:pos x="28" y="50"/>
                </a:cxn>
                <a:cxn ang="0">
                  <a:pos x="32" y="52"/>
                </a:cxn>
                <a:cxn ang="0">
                  <a:pos x="38" y="44"/>
                </a:cxn>
                <a:cxn ang="0">
                  <a:pos x="42" y="42"/>
                </a:cxn>
                <a:cxn ang="0">
                  <a:pos x="52" y="44"/>
                </a:cxn>
                <a:cxn ang="0">
                  <a:pos x="60" y="40"/>
                </a:cxn>
                <a:cxn ang="0">
                  <a:pos x="70" y="40"/>
                </a:cxn>
                <a:cxn ang="0">
                  <a:pos x="68" y="46"/>
                </a:cxn>
                <a:cxn ang="0">
                  <a:pos x="56" y="48"/>
                </a:cxn>
                <a:cxn ang="0">
                  <a:pos x="50" y="54"/>
                </a:cxn>
                <a:cxn ang="0">
                  <a:pos x="44" y="60"/>
                </a:cxn>
                <a:cxn ang="0">
                  <a:pos x="44" y="62"/>
                </a:cxn>
                <a:cxn ang="0">
                  <a:pos x="48" y="68"/>
                </a:cxn>
                <a:cxn ang="0">
                  <a:pos x="54" y="80"/>
                </a:cxn>
                <a:cxn ang="0">
                  <a:pos x="54" y="84"/>
                </a:cxn>
                <a:cxn ang="0">
                  <a:pos x="56" y="92"/>
                </a:cxn>
                <a:cxn ang="0">
                  <a:pos x="62" y="96"/>
                </a:cxn>
                <a:cxn ang="0">
                  <a:pos x="54" y="100"/>
                </a:cxn>
                <a:cxn ang="0">
                  <a:pos x="46" y="98"/>
                </a:cxn>
                <a:cxn ang="0">
                  <a:pos x="44" y="104"/>
                </a:cxn>
                <a:cxn ang="0">
                  <a:pos x="38" y="94"/>
                </a:cxn>
                <a:cxn ang="0">
                  <a:pos x="34" y="84"/>
                </a:cxn>
                <a:cxn ang="0">
                  <a:pos x="32" y="70"/>
                </a:cxn>
                <a:cxn ang="0">
                  <a:pos x="24" y="70"/>
                </a:cxn>
                <a:cxn ang="0">
                  <a:pos x="22" y="76"/>
                </a:cxn>
                <a:cxn ang="0">
                  <a:pos x="24" y="92"/>
                </a:cxn>
                <a:cxn ang="0">
                  <a:pos x="24" y="98"/>
                </a:cxn>
                <a:cxn ang="0">
                  <a:pos x="24" y="112"/>
                </a:cxn>
                <a:cxn ang="0">
                  <a:pos x="22" y="118"/>
                </a:cxn>
                <a:cxn ang="0">
                  <a:pos x="10" y="116"/>
                </a:cxn>
                <a:cxn ang="0">
                  <a:pos x="10" y="102"/>
                </a:cxn>
                <a:cxn ang="0">
                  <a:pos x="12" y="90"/>
                </a:cxn>
                <a:cxn ang="0">
                  <a:pos x="10" y="84"/>
                </a:cxn>
                <a:cxn ang="0">
                  <a:pos x="0" y="80"/>
                </a:cxn>
                <a:cxn ang="0">
                  <a:pos x="0" y="68"/>
                </a:cxn>
                <a:cxn ang="0">
                  <a:pos x="4" y="58"/>
                </a:cxn>
                <a:cxn ang="0">
                  <a:pos x="8" y="42"/>
                </a:cxn>
                <a:cxn ang="0">
                  <a:pos x="12" y="36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5" name="Freeform 257"/>
            <p:cNvSpPr>
              <a:spLocks/>
            </p:cNvSpPr>
            <p:nvPr/>
          </p:nvSpPr>
          <p:spPr bwMode="gray">
            <a:xfrm>
              <a:off x="4777" y="2577"/>
              <a:ext cx="162" cy="13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8" y="2"/>
                </a:cxn>
                <a:cxn ang="0">
                  <a:pos x="56" y="10"/>
                </a:cxn>
                <a:cxn ang="0">
                  <a:pos x="54" y="22"/>
                </a:cxn>
                <a:cxn ang="0">
                  <a:pos x="54" y="30"/>
                </a:cxn>
                <a:cxn ang="0">
                  <a:pos x="60" y="34"/>
                </a:cxn>
                <a:cxn ang="0">
                  <a:pos x="62" y="42"/>
                </a:cxn>
                <a:cxn ang="0">
                  <a:pos x="70" y="44"/>
                </a:cxn>
                <a:cxn ang="0">
                  <a:pos x="80" y="42"/>
                </a:cxn>
                <a:cxn ang="0">
                  <a:pos x="86" y="32"/>
                </a:cxn>
                <a:cxn ang="0">
                  <a:pos x="94" y="26"/>
                </a:cxn>
                <a:cxn ang="0">
                  <a:pos x="104" y="22"/>
                </a:cxn>
                <a:cxn ang="0">
                  <a:pos x="110" y="16"/>
                </a:cxn>
                <a:cxn ang="0">
                  <a:pos x="128" y="22"/>
                </a:cxn>
                <a:cxn ang="0">
                  <a:pos x="142" y="26"/>
                </a:cxn>
                <a:cxn ang="0">
                  <a:pos x="158" y="32"/>
                </a:cxn>
                <a:cxn ang="0">
                  <a:pos x="162" y="34"/>
                </a:cxn>
                <a:cxn ang="0">
                  <a:pos x="162" y="136"/>
                </a:cxn>
                <a:cxn ang="0">
                  <a:pos x="148" y="124"/>
                </a:cxn>
                <a:cxn ang="0">
                  <a:pos x="138" y="120"/>
                </a:cxn>
                <a:cxn ang="0">
                  <a:pos x="130" y="120"/>
                </a:cxn>
                <a:cxn ang="0">
                  <a:pos x="124" y="124"/>
                </a:cxn>
                <a:cxn ang="0">
                  <a:pos x="110" y="126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6" y="112"/>
                </a:cxn>
                <a:cxn ang="0">
                  <a:pos x="124" y="110"/>
                </a:cxn>
                <a:cxn ang="0">
                  <a:pos x="126" y="98"/>
                </a:cxn>
                <a:cxn ang="0">
                  <a:pos x="122" y="90"/>
                </a:cxn>
                <a:cxn ang="0">
                  <a:pos x="112" y="80"/>
                </a:cxn>
                <a:cxn ang="0">
                  <a:pos x="90" y="68"/>
                </a:cxn>
                <a:cxn ang="0">
                  <a:pos x="66" y="62"/>
                </a:cxn>
                <a:cxn ang="0">
                  <a:pos x="60" y="56"/>
                </a:cxn>
                <a:cxn ang="0">
                  <a:pos x="54" y="54"/>
                </a:cxn>
                <a:cxn ang="0">
                  <a:pos x="48" y="40"/>
                </a:cxn>
                <a:cxn ang="0">
                  <a:pos x="42" y="42"/>
                </a:cxn>
                <a:cxn ang="0">
                  <a:pos x="42" y="48"/>
                </a:cxn>
                <a:cxn ang="0">
                  <a:pos x="42" y="58"/>
                </a:cxn>
                <a:cxn ang="0">
                  <a:pos x="32" y="56"/>
                </a:cxn>
                <a:cxn ang="0">
                  <a:pos x="32" y="46"/>
                </a:cxn>
                <a:cxn ang="0">
                  <a:pos x="30" y="40"/>
                </a:cxn>
                <a:cxn ang="0">
                  <a:pos x="20" y="38"/>
                </a:cxn>
                <a:cxn ang="0">
                  <a:pos x="30" y="32"/>
                </a:cxn>
                <a:cxn ang="0">
                  <a:pos x="42" y="34"/>
                </a:cxn>
                <a:cxn ang="0">
                  <a:pos x="50" y="32"/>
                </a:cxn>
                <a:cxn ang="0">
                  <a:pos x="46" y="24"/>
                </a:cxn>
                <a:cxn ang="0">
                  <a:pos x="30" y="24"/>
                </a:cxn>
                <a:cxn ang="0">
                  <a:pos x="20" y="26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0" y="14"/>
                </a:cxn>
                <a:cxn ang="0">
                  <a:pos x="2" y="8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6" name="Freeform 258"/>
            <p:cNvSpPr>
              <a:spLocks/>
            </p:cNvSpPr>
            <p:nvPr/>
          </p:nvSpPr>
          <p:spPr bwMode="gray">
            <a:xfrm>
              <a:off x="4731" y="2613"/>
              <a:ext cx="48" cy="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48" y="10"/>
                </a:cxn>
                <a:cxn ang="0">
                  <a:pos x="46" y="16"/>
                </a:cxn>
                <a:cxn ang="0">
                  <a:pos x="34" y="12"/>
                </a:cxn>
                <a:cxn ang="0">
                  <a:pos x="24" y="10"/>
                </a:cxn>
                <a:cxn ang="0">
                  <a:pos x="12" y="10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2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7" name="Freeform 259"/>
            <p:cNvSpPr>
              <a:spLocks/>
            </p:cNvSpPr>
            <p:nvPr/>
          </p:nvSpPr>
          <p:spPr bwMode="gray">
            <a:xfrm>
              <a:off x="4705" y="2619"/>
              <a:ext cx="18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8" y="4"/>
                </a:cxn>
                <a:cxn ang="0">
                  <a:pos x="14" y="10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8" name="Freeform 260"/>
            <p:cNvSpPr>
              <a:spLocks/>
            </p:cNvSpPr>
            <p:nvPr/>
          </p:nvSpPr>
          <p:spPr bwMode="gray">
            <a:xfrm>
              <a:off x="4725" y="2537"/>
              <a:ext cx="2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2" y="14"/>
                </a:cxn>
                <a:cxn ang="0">
                  <a:pos x="16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8" y="26"/>
                </a:cxn>
                <a:cxn ang="0">
                  <a:pos x="8" y="30"/>
                </a:cxn>
                <a:cxn ang="0">
                  <a:pos x="10" y="38"/>
                </a:cxn>
                <a:cxn ang="0">
                  <a:pos x="16" y="44"/>
                </a:cxn>
                <a:cxn ang="0">
                  <a:pos x="18" y="46"/>
                </a:cxn>
                <a:cxn ang="0">
                  <a:pos x="18" y="48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8" y="48"/>
                </a:cxn>
                <a:cxn ang="0">
                  <a:pos x="6" y="46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59" name="Freeform 261"/>
            <p:cNvSpPr>
              <a:spLocks/>
            </p:cNvSpPr>
            <p:nvPr/>
          </p:nvSpPr>
          <p:spPr bwMode="gray">
            <a:xfrm>
              <a:off x="4939" y="2611"/>
              <a:ext cx="154" cy="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2" y="10"/>
                </a:cxn>
                <a:cxn ang="0">
                  <a:pos x="50" y="18"/>
                </a:cxn>
                <a:cxn ang="0">
                  <a:pos x="66" y="28"/>
                </a:cxn>
                <a:cxn ang="0">
                  <a:pos x="74" y="38"/>
                </a:cxn>
                <a:cxn ang="0">
                  <a:pos x="84" y="44"/>
                </a:cxn>
                <a:cxn ang="0">
                  <a:pos x="100" y="52"/>
                </a:cxn>
                <a:cxn ang="0">
                  <a:pos x="108" y="58"/>
                </a:cxn>
                <a:cxn ang="0">
                  <a:pos x="108" y="62"/>
                </a:cxn>
                <a:cxn ang="0">
                  <a:pos x="110" y="64"/>
                </a:cxn>
                <a:cxn ang="0">
                  <a:pos x="108" y="66"/>
                </a:cxn>
                <a:cxn ang="0">
                  <a:pos x="94" y="66"/>
                </a:cxn>
                <a:cxn ang="0">
                  <a:pos x="100" y="72"/>
                </a:cxn>
                <a:cxn ang="0">
                  <a:pos x="110" y="86"/>
                </a:cxn>
                <a:cxn ang="0">
                  <a:pos x="124" y="102"/>
                </a:cxn>
                <a:cxn ang="0">
                  <a:pos x="130" y="106"/>
                </a:cxn>
                <a:cxn ang="0">
                  <a:pos x="138" y="114"/>
                </a:cxn>
                <a:cxn ang="0">
                  <a:pos x="154" y="124"/>
                </a:cxn>
                <a:cxn ang="0">
                  <a:pos x="152" y="130"/>
                </a:cxn>
                <a:cxn ang="0">
                  <a:pos x="136" y="122"/>
                </a:cxn>
                <a:cxn ang="0">
                  <a:pos x="124" y="120"/>
                </a:cxn>
                <a:cxn ang="0">
                  <a:pos x="104" y="118"/>
                </a:cxn>
                <a:cxn ang="0">
                  <a:pos x="94" y="106"/>
                </a:cxn>
                <a:cxn ang="0">
                  <a:pos x="84" y="92"/>
                </a:cxn>
                <a:cxn ang="0">
                  <a:pos x="72" y="84"/>
                </a:cxn>
                <a:cxn ang="0">
                  <a:pos x="60" y="76"/>
                </a:cxn>
                <a:cxn ang="0">
                  <a:pos x="46" y="70"/>
                </a:cxn>
                <a:cxn ang="0">
                  <a:pos x="46" y="80"/>
                </a:cxn>
                <a:cxn ang="0">
                  <a:pos x="42" y="86"/>
                </a:cxn>
                <a:cxn ang="0">
                  <a:pos x="28" y="88"/>
                </a:cxn>
                <a:cxn ang="0">
                  <a:pos x="30" y="96"/>
                </a:cxn>
                <a:cxn ang="0">
                  <a:pos x="38" y="100"/>
                </a:cxn>
                <a:cxn ang="0">
                  <a:pos x="32" y="106"/>
                </a:cxn>
                <a:cxn ang="0">
                  <a:pos x="18" y="102"/>
                </a:cxn>
                <a:cxn ang="0">
                  <a:pos x="8" y="102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0" name="Freeform 262"/>
            <p:cNvSpPr>
              <a:spLocks/>
            </p:cNvSpPr>
            <p:nvPr/>
          </p:nvSpPr>
          <p:spPr bwMode="gray">
            <a:xfrm>
              <a:off x="5063" y="2635"/>
              <a:ext cx="58" cy="3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4" y="22"/>
                </a:cxn>
                <a:cxn ang="0">
                  <a:pos x="34" y="22"/>
                </a:cxn>
                <a:cxn ang="0">
                  <a:pos x="40" y="16"/>
                </a:cxn>
                <a:cxn ang="0">
                  <a:pos x="50" y="6"/>
                </a:cxn>
                <a:cxn ang="0">
                  <a:pos x="56" y="0"/>
                </a:cxn>
                <a:cxn ang="0">
                  <a:pos x="58" y="10"/>
                </a:cxn>
                <a:cxn ang="0">
                  <a:pos x="54" y="18"/>
                </a:cxn>
                <a:cxn ang="0">
                  <a:pos x="46" y="22"/>
                </a:cxn>
                <a:cxn ang="0">
                  <a:pos x="38" y="28"/>
                </a:cxn>
                <a:cxn ang="0">
                  <a:pos x="32" y="34"/>
                </a:cxn>
                <a:cxn ang="0">
                  <a:pos x="20" y="36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0" y="22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1" name="Freeform 263"/>
            <p:cNvSpPr>
              <a:spLocks/>
            </p:cNvSpPr>
            <p:nvPr/>
          </p:nvSpPr>
          <p:spPr bwMode="gray">
            <a:xfrm>
              <a:off x="5155" y="2653"/>
              <a:ext cx="2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16"/>
                </a:cxn>
                <a:cxn ang="0">
                  <a:pos x="22" y="28"/>
                </a:cxn>
                <a:cxn ang="0">
                  <a:pos x="12" y="22"/>
                </a:cxn>
                <a:cxn ang="0">
                  <a:pos x="8" y="14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2" name="Freeform 264"/>
            <p:cNvSpPr>
              <a:spLocks/>
            </p:cNvSpPr>
            <p:nvPr/>
          </p:nvSpPr>
          <p:spPr bwMode="gray">
            <a:xfrm>
              <a:off x="5233" y="2717"/>
              <a:ext cx="20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3" name="Freeform 265"/>
            <p:cNvSpPr>
              <a:spLocks/>
            </p:cNvSpPr>
            <p:nvPr/>
          </p:nvSpPr>
          <p:spPr bwMode="gray">
            <a:xfrm>
              <a:off x="5249" y="2701"/>
              <a:ext cx="1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6" y="18"/>
                </a:cxn>
                <a:cxn ang="0">
                  <a:pos x="16" y="20"/>
                </a:cxn>
                <a:cxn ang="0">
                  <a:pos x="14" y="8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4" name="Freeform 266"/>
            <p:cNvSpPr>
              <a:spLocks/>
            </p:cNvSpPr>
            <p:nvPr/>
          </p:nvSpPr>
          <p:spPr bwMode="gray">
            <a:xfrm>
              <a:off x="5263" y="2733"/>
              <a:ext cx="14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5" name="Freeform 267"/>
            <p:cNvSpPr>
              <a:spLocks/>
            </p:cNvSpPr>
            <p:nvPr/>
          </p:nvSpPr>
          <p:spPr bwMode="gray">
            <a:xfrm>
              <a:off x="5307" y="2895"/>
              <a:ext cx="4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24" y="18"/>
                </a:cxn>
                <a:cxn ang="0">
                  <a:pos x="34" y="24"/>
                </a:cxn>
                <a:cxn ang="0">
                  <a:pos x="44" y="32"/>
                </a:cxn>
                <a:cxn ang="0">
                  <a:pos x="42" y="36"/>
                </a:cxn>
                <a:cxn ang="0">
                  <a:pos x="30" y="28"/>
                </a:cxn>
                <a:cxn ang="0">
                  <a:pos x="20" y="20"/>
                </a:cxn>
                <a:cxn ang="0">
                  <a:pos x="10" y="12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6" name="Freeform 268"/>
            <p:cNvSpPr>
              <a:spLocks/>
            </p:cNvSpPr>
            <p:nvPr/>
          </p:nvSpPr>
          <p:spPr bwMode="gray">
            <a:xfrm>
              <a:off x="5445" y="3135"/>
              <a:ext cx="88" cy="136"/>
            </a:xfrm>
            <a:custGeom>
              <a:avLst/>
              <a:gdLst/>
              <a:ahLst/>
              <a:cxnLst>
                <a:cxn ang="0">
                  <a:pos x="20" y="98"/>
                </a:cxn>
                <a:cxn ang="0">
                  <a:pos x="14" y="90"/>
                </a:cxn>
                <a:cxn ang="0">
                  <a:pos x="22" y="84"/>
                </a:cxn>
                <a:cxn ang="0">
                  <a:pos x="28" y="80"/>
                </a:cxn>
                <a:cxn ang="0">
                  <a:pos x="28" y="62"/>
                </a:cxn>
                <a:cxn ang="0">
                  <a:pos x="30" y="46"/>
                </a:cxn>
                <a:cxn ang="0">
                  <a:pos x="20" y="34"/>
                </a:cxn>
                <a:cxn ang="0">
                  <a:pos x="8" y="26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30" y="26"/>
                </a:cxn>
                <a:cxn ang="0">
                  <a:pos x="28" y="34"/>
                </a:cxn>
                <a:cxn ang="0">
                  <a:pos x="34" y="44"/>
                </a:cxn>
                <a:cxn ang="0">
                  <a:pos x="38" y="52"/>
                </a:cxn>
                <a:cxn ang="0">
                  <a:pos x="44" y="46"/>
                </a:cxn>
                <a:cxn ang="0">
                  <a:pos x="46" y="52"/>
                </a:cxn>
                <a:cxn ang="0">
                  <a:pos x="52" y="60"/>
                </a:cxn>
                <a:cxn ang="0">
                  <a:pos x="64" y="68"/>
                </a:cxn>
                <a:cxn ang="0">
                  <a:pos x="76" y="66"/>
                </a:cxn>
                <a:cxn ang="0">
                  <a:pos x="82" y="60"/>
                </a:cxn>
                <a:cxn ang="0">
                  <a:pos x="88" y="62"/>
                </a:cxn>
                <a:cxn ang="0">
                  <a:pos x="88" y="74"/>
                </a:cxn>
                <a:cxn ang="0">
                  <a:pos x="80" y="80"/>
                </a:cxn>
                <a:cxn ang="0">
                  <a:pos x="80" y="88"/>
                </a:cxn>
                <a:cxn ang="0">
                  <a:pos x="64" y="90"/>
                </a:cxn>
                <a:cxn ang="0">
                  <a:pos x="64" y="98"/>
                </a:cxn>
                <a:cxn ang="0">
                  <a:pos x="64" y="106"/>
                </a:cxn>
                <a:cxn ang="0">
                  <a:pos x="58" y="114"/>
                </a:cxn>
                <a:cxn ang="0">
                  <a:pos x="50" y="126"/>
                </a:cxn>
                <a:cxn ang="0">
                  <a:pos x="40" y="136"/>
                </a:cxn>
                <a:cxn ang="0">
                  <a:pos x="32" y="134"/>
                </a:cxn>
                <a:cxn ang="0">
                  <a:pos x="30" y="122"/>
                </a:cxn>
                <a:cxn ang="0">
                  <a:pos x="36" y="116"/>
                </a:cxn>
                <a:cxn ang="0">
                  <a:pos x="36" y="108"/>
                </a:cxn>
                <a:cxn ang="0">
                  <a:pos x="30" y="100"/>
                </a:cxn>
                <a:cxn ang="0">
                  <a:pos x="20" y="98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7" name="Freeform 269"/>
            <p:cNvSpPr>
              <a:spLocks/>
            </p:cNvSpPr>
            <p:nvPr/>
          </p:nvSpPr>
          <p:spPr bwMode="gray">
            <a:xfrm>
              <a:off x="5345" y="3251"/>
              <a:ext cx="122" cy="11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0" y="2"/>
                </a:cxn>
                <a:cxn ang="0">
                  <a:pos x="106" y="10"/>
                </a:cxn>
                <a:cxn ang="0">
                  <a:pos x="116" y="10"/>
                </a:cxn>
                <a:cxn ang="0">
                  <a:pos x="122" y="10"/>
                </a:cxn>
                <a:cxn ang="0">
                  <a:pos x="122" y="20"/>
                </a:cxn>
                <a:cxn ang="0">
                  <a:pos x="116" y="30"/>
                </a:cxn>
                <a:cxn ang="0">
                  <a:pos x="110" y="38"/>
                </a:cxn>
                <a:cxn ang="0">
                  <a:pos x="100" y="46"/>
                </a:cxn>
                <a:cxn ang="0">
                  <a:pos x="100" y="60"/>
                </a:cxn>
                <a:cxn ang="0">
                  <a:pos x="90" y="62"/>
                </a:cxn>
                <a:cxn ang="0">
                  <a:pos x="80" y="66"/>
                </a:cxn>
                <a:cxn ang="0">
                  <a:pos x="74" y="74"/>
                </a:cxn>
                <a:cxn ang="0">
                  <a:pos x="70" y="90"/>
                </a:cxn>
                <a:cxn ang="0">
                  <a:pos x="58" y="104"/>
                </a:cxn>
                <a:cxn ang="0">
                  <a:pos x="48" y="114"/>
                </a:cxn>
                <a:cxn ang="0">
                  <a:pos x="30" y="116"/>
                </a:cxn>
                <a:cxn ang="0">
                  <a:pos x="22" y="110"/>
                </a:cxn>
                <a:cxn ang="0">
                  <a:pos x="16" y="108"/>
                </a:cxn>
                <a:cxn ang="0">
                  <a:pos x="0" y="106"/>
                </a:cxn>
                <a:cxn ang="0">
                  <a:pos x="4" y="92"/>
                </a:cxn>
                <a:cxn ang="0">
                  <a:pos x="14" y="80"/>
                </a:cxn>
                <a:cxn ang="0">
                  <a:pos x="30" y="64"/>
                </a:cxn>
                <a:cxn ang="0">
                  <a:pos x="38" y="64"/>
                </a:cxn>
                <a:cxn ang="0">
                  <a:pos x="48" y="52"/>
                </a:cxn>
                <a:cxn ang="0">
                  <a:pos x="60" y="52"/>
                </a:cxn>
                <a:cxn ang="0">
                  <a:pos x="72" y="36"/>
                </a:cxn>
                <a:cxn ang="0">
                  <a:pos x="78" y="26"/>
                </a:cxn>
                <a:cxn ang="0">
                  <a:pos x="88" y="20"/>
                </a:cxn>
                <a:cxn ang="0">
                  <a:pos x="88" y="10"/>
                </a:cxn>
                <a:cxn ang="0">
                  <a:pos x="92" y="0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8" name="Freeform 270"/>
            <p:cNvSpPr>
              <a:spLocks/>
            </p:cNvSpPr>
            <p:nvPr/>
          </p:nvSpPr>
          <p:spPr bwMode="gray">
            <a:xfrm>
              <a:off x="4997" y="3251"/>
              <a:ext cx="58" cy="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6"/>
                </a:cxn>
                <a:cxn ang="0">
                  <a:pos x="26" y="12"/>
                </a:cxn>
                <a:cxn ang="0">
                  <a:pos x="40" y="10"/>
                </a:cxn>
                <a:cxn ang="0">
                  <a:pos x="52" y="8"/>
                </a:cxn>
                <a:cxn ang="0">
                  <a:pos x="58" y="10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52" y="42"/>
                </a:cxn>
                <a:cxn ang="0">
                  <a:pos x="48" y="46"/>
                </a:cxn>
                <a:cxn ang="0">
                  <a:pos x="42" y="46"/>
                </a:cxn>
                <a:cxn ang="0">
                  <a:pos x="40" y="50"/>
                </a:cxn>
                <a:cxn ang="0">
                  <a:pos x="32" y="58"/>
                </a:cxn>
                <a:cxn ang="0">
                  <a:pos x="24" y="56"/>
                </a:cxn>
                <a:cxn ang="0">
                  <a:pos x="16" y="48"/>
                </a:cxn>
                <a:cxn ang="0">
                  <a:pos x="10" y="40"/>
                </a:cxn>
                <a:cxn ang="0">
                  <a:pos x="12" y="26"/>
                </a:cxn>
                <a:cxn ang="0">
                  <a:pos x="8" y="18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69" name="Freeform 271"/>
            <p:cNvSpPr>
              <a:spLocks/>
            </p:cNvSpPr>
            <p:nvPr/>
          </p:nvSpPr>
          <p:spPr bwMode="gray">
            <a:xfrm>
              <a:off x="4497" y="2743"/>
              <a:ext cx="640" cy="476"/>
            </a:xfrm>
            <a:custGeom>
              <a:avLst/>
              <a:gdLst/>
              <a:ahLst/>
              <a:cxnLst>
                <a:cxn ang="0">
                  <a:pos x="308" y="18"/>
                </a:cxn>
                <a:cxn ang="0">
                  <a:pos x="308" y="4"/>
                </a:cxn>
                <a:cxn ang="0">
                  <a:pos x="340" y="18"/>
                </a:cxn>
                <a:cxn ang="0">
                  <a:pos x="362" y="22"/>
                </a:cxn>
                <a:cxn ang="0">
                  <a:pos x="372" y="30"/>
                </a:cxn>
                <a:cxn ang="0">
                  <a:pos x="352" y="54"/>
                </a:cxn>
                <a:cxn ang="0">
                  <a:pos x="372" y="78"/>
                </a:cxn>
                <a:cxn ang="0">
                  <a:pos x="416" y="102"/>
                </a:cxn>
                <a:cxn ang="0">
                  <a:pos x="450" y="84"/>
                </a:cxn>
                <a:cxn ang="0">
                  <a:pos x="456" y="22"/>
                </a:cxn>
                <a:cxn ang="0">
                  <a:pos x="470" y="6"/>
                </a:cxn>
                <a:cxn ang="0">
                  <a:pos x="484" y="54"/>
                </a:cxn>
                <a:cxn ang="0">
                  <a:pos x="510" y="72"/>
                </a:cxn>
                <a:cxn ang="0">
                  <a:pos x="522" y="102"/>
                </a:cxn>
                <a:cxn ang="0">
                  <a:pos x="532" y="134"/>
                </a:cxn>
                <a:cxn ang="0">
                  <a:pos x="568" y="162"/>
                </a:cxn>
                <a:cxn ang="0">
                  <a:pos x="582" y="188"/>
                </a:cxn>
                <a:cxn ang="0">
                  <a:pos x="612" y="214"/>
                </a:cxn>
                <a:cxn ang="0">
                  <a:pos x="634" y="254"/>
                </a:cxn>
                <a:cxn ang="0">
                  <a:pos x="640" y="300"/>
                </a:cxn>
                <a:cxn ang="0">
                  <a:pos x="624" y="358"/>
                </a:cxn>
                <a:cxn ang="0">
                  <a:pos x="596" y="402"/>
                </a:cxn>
                <a:cxn ang="0">
                  <a:pos x="582" y="450"/>
                </a:cxn>
                <a:cxn ang="0">
                  <a:pos x="550" y="452"/>
                </a:cxn>
                <a:cxn ang="0">
                  <a:pos x="532" y="474"/>
                </a:cxn>
                <a:cxn ang="0">
                  <a:pos x="516" y="468"/>
                </a:cxn>
                <a:cxn ang="0">
                  <a:pos x="500" y="460"/>
                </a:cxn>
                <a:cxn ang="0">
                  <a:pos x="462" y="464"/>
                </a:cxn>
                <a:cxn ang="0">
                  <a:pos x="430" y="452"/>
                </a:cxn>
                <a:cxn ang="0">
                  <a:pos x="418" y="424"/>
                </a:cxn>
                <a:cxn ang="0">
                  <a:pos x="400" y="408"/>
                </a:cxn>
                <a:cxn ang="0">
                  <a:pos x="390" y="402"/>
                </a:cxn>
                <a:cxn ang="0">
                  <a:pos x="392" y="382"/>
                </a:cxn>
                <a:cxn ang="0">
                  <a:pos x="382" y="376"/>
                </a:cxn>
                <a:cxn ang="0">
                  <a:pos x="360" y="402"/>
                </a:cxn>
                <a:cxn ang="0">
                  <a:pos x="340" y="372"/>
                </a:cxn>
                <a:cxn ang="0">
                  <a:pos x="298" y="350"/>
                </a:cxn>
                <a:cxn ang="0">
                  <a:pos x="228" y="356"/>
                </a:cxn>
                <a:cxn ang="0">
                  <a:pos x="172" y="372"/>
                </a:cxn>
                <a:cxn ang="0">
                  <a:pos x="108" y="386"/>
                </a:cxn>
                <a:cxn ang="0">
                  <a:pos x="80" y="406"/>
                </a:cxn>
                <a:cxn ang="0">
                  <a:pos x="30" y="394"/>
                </a:cxn>
                <a:cxn ang="0">
                  <a:pos x="40" y="356"/>
                </a:cxn>
                <a:cxn ang="0">
                  <a:pos x="30" y="310"/>
                </a:cxn>
                <a:cxn ang="0">
                  <a:pos x="4" y="254"/>
                </a:cxn>
                <a:cxn ang="0">
                  <a:pos x="10" y="254"/>
                </a:cxn>
                <a:cxn ang="0">
                  <a:pos x="12" y="238"/>
                </a:cxn>
                <a:cxn ang="0">
                  <a:pos x="12" y="188"/>
                </a:cxn>
                <a:cxn ang="0">
                  <a:pos x="24" y="178"/>
                </a:cxn>
                <a:cxn ang="0">
                  <a:pos x="62" y="158"/>
                </a:cxn>
                <a:cxn ang="0">
                  <a:pos x="122" y="144"/>
                </a:cxn>
                <a:cxn ang="0">
                  <a:pos x="146" y="98"/>
                </a:cxn>
                <a:cxn ang="0">
                  <a:pos x="164" y="102"/>
                </a:cxn>
                <a:cxn ang="0">
                  <a:pos x="176" y="88"/>
                </a:cxn>
                <a:cxn ang="0">
                  <a:pos x="192" y="66"/>
                </a:cxn>
                <a:cxn ang="0">
                  <a:pos x="220" y="48"/>
                </a:cxn>
                <a:cxn ang="0">
                  <a:pos x="242" y="66"/>
                </a:cxn>
                <a:cxn ang="0">
                  <a:pos x="256" y="52"/>
                </a:cxn>
                <a:cxn ang="0">
                  <a:pos x="282" y="24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0" name="Freeform 272"/>
            <p:cNvSpPr>
              <a:spLocks/>
            </p:cNvSpPr>
            <p:nvPr/>
          </p:nvSpPr>
          <p:spPr bwMode="gray">
            <a:xfrm>
              <a:off x="4603" y="2273"/>
              <a:ext cx="70" cy="96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14" y="64"/>
                </a:cxn>
                <a:cxn ang="0">
                  <a:pos x="16" y="76"/>
                </a:cxn>
                <a:cxn ang="0">
                  <a:pos x="24" y="78"/>
                </a:cxn>
                <a:cxn ang="0">
                  <a:pos x="30" y="72"/>
                </a:cxn>
                <a:cxn ang="0">
                  <a:pos x="38" y="74"/>
                </a:cxn>
                <a:cxn ang="0">
                  <a:pos x="40" y="82"/>
                </a:cxn>
                <a:cxn ang="0">
                  <a:pos x="48" y="80"/>
                </a:cxn>
                <a:cxn ang="0">
                  <a:pos x="52" y="84"/>
                </a:cxn>
                <a:cxn ang="0">
                  <a:pos x="62" y="90"/>
                </a:cxn>
                <a:cxn ang="0">
                  <a:pos x="66" y="96"/>
                </a:cxn>
                <a:cxn ang="0">
                  <a:pos x="70" y="90"/>
                </a:cxn>
                <a:cxn ang="0">
                  <a:pos x="62" y="84"/>
                </a:cxn>
                <a:cxn ang="0">
                  <a:pos x="62" y="78"/>
                </a:cxn>
                <a:cxn ang="0">
                  <a:pos x="58" y="72"/>
                </a:cxn>
                <a:cxn ang="0">
                  <a:pos x="50" y="72"/>
                </a:cxn>
                <a:cxn ang="0">
                  <a:pos x="46" y="68"/>
                </a:cxn>
                <a:cxn ang="0">
                  <a:pos x="40" y="70"/>
                </a:cxn>
                <a:cxn ang="0">
                  <a:pos x="32" y="66"/>
                </a:cxn>
                <a:cxn ang="0">
                  <a:pos x="28" y="62"/>
                </a:cxn>
                <a:cxn ang="0">
                  <a:pos x="26" y="54"/>
                </a:cxn>
                <a:cxn ang="0">
                  <a:pos x="28" y="42"/>
                </a:cxn>
                <a:cxn ang="0">
                  <a:pos x="34" y="40"/>
                </a:cxn>
                <a:cxn ang="0">
                  <a:pos x="40" y="26"/>
                </a:cxn>
                <a:cxn ang="0">
                  <a:pos x="38" y="14"/>
                </a:cxn>
                <a:cxn ang="0">
                  <a:pos x="38" y="4"/>
                </a:cxn>
                <a:cxn ang="0">
                  <a:pos x="28" y="2"/>
                </a:cxn>
                <a:cxn ang="0">
                  <a:pos x="12" y="0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12" y="36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4" y="58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1" name="Freeform 273"/>
            <p:cNvSpPr>
              <a:spLocks/>
            </p:cNvSpPr>
            <p:nvPr/>
          </p:nvSpPr>
          <p:spPr bwMode="gray">
            <a:xfrm>
              <a:off x="4561" y="2391"/>
              <a:ext cx="42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8" y="34"/>
                </a:cxn>
                <a:cxn ang="0">
                  <a:pos x="20" y="20"/>
                </a:cxn>
                <a:cxn ang="0">
                  <a:pos x="32" y="10"/>
                </a:cxn>
                <a:cxn ang="0">
                  <a:pos x="36" y="0"/>
                </a:cxn>
                <a:cxn ang="0">
                  <a:pos x="38" y="6"/>
                </a:cxn>
                <a:cxn ang="0">
                  <a:pos x="42" y="12"/>
                </a:cxn>
                <a:cxn ang="0">
                  <a:pos x="32" y="16"/>
                </a:cxn>
                <a:cxn ang="0">
                  <a:pos x="20" y="30"/>
                </a:cxn>
                <a:cxn ang="0">
                  <a:pos x="14" y="38"/>
                </a:cxn>
                <a:cxn ang="0">
                  <a:pos x="0" y="46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2" name="Freeform 274"/>
            <p:cNvSpPr>
              <a:spLocks/>
            </p:cNvSpPr>
            <p:nvPr/>
          </p:nvSpPr>
          <p:spPr bwMode="gray">
            <a:xfrm>
              <a:off x="4635" y="2415"/>
              <a:ext cx="74" cy="60"/>
            </a:xfrm>
            <a:custGeom>
              <a:avLst/>
              <a:gdLst/>
              <a:ahLst/>
              <a:cxnLst>
                <a:cxn ang="0">
                  <a:pos x="58" y="58"/>
                </a:cxn>
                <a:cxn ang="0">
                  <a:pos x="40" y="60"/>
                </a:cxn>
                <a:cxn ang="0">
                  <a:pos x="34" y="48"/>
                </a:cxn>
                <a:cxn ang="0">
                  <a:pos x="34" y="38"/>
                </a:cxn>
                <a:cxn ang="0">
                  <a:pos x="40" y="36"/>
                </a:cxn>
                <a:cxn ang="0">
                  <a:pos x="32" y="30"/>
                </a:cxn>
                <a:cxn ang="0">
                  <a:pos x="24" y="32"/>
                </a:cxn>
                <a:cxn ang="0">
                  <a:pos x="18" y="34"/>
                </a:cxn>
                <a:cxn ang="0">
                  <a:pos x="12" y="36"/>
                </a:cxn>
                <a:cxn ang="0">
                  <a:pos x="8" y="44"/>
                </a:cxn>
                <a:cxn ang="0">
                  <a:pos x="4" y="50"/>
                </a:cxn>
                <a:cxn ang="0">
                  <a:pos x="0" y="38"/>
                </a:cxn>
                <a:cxn ang="0">
                  <a:pos x="4" y="28"/>
                </a:cxn>
                <a:cxn ang="0">
                  <a:pos x="14" y="24"/>
                </a:cxn>
                <a:cxn ang="0">
                  <a:pos x="22" y="20"/>
                </a:cxn>
                <a:cxn ang="0">
                  <a:pos x="26" y="14"/>
                </a:cxn>
                <a:cxn ang="0">
                  <a:pos x="32" y="22"/>
                </a:cxn>
                <a:cxn ang="0">
                  <a:pos x="36" y="24"/>
                </a:cxn>
                <a:cxn ang="0">
                  <a:pos x="42" y="18"/>
                </a:cxn>
                <a:cxn ang="0">
                  <a:pos x="50" y="8"/>
                </a:cxn>
                <a:cxn ang="0">
                  <a:pos x="54" y="10"/>
                </a:cxn>
                <a:cxn ang="0">
                  <a:pos x="58" y="10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68" y="6"/>
                </a:cxn>
                <a:cxn ang="0">
                  <a:pos x="72" y="14"/>
                </a:cxn>
                <a:cxn ang="0">
                  <a:pos x="74" y="28"/>
                </a:cxn>
                <a:cxn ang="0">
                  <a:pos x="74" y="42"/>
                </a:cxn>
                <a:cxn ang="0">
                  <a:pos x="66" y="44"/>
                </a:cxn>
                <a:cxn ang="0">
                  <a:pos x="64" y="36"/>
                </a:cxn>
                <a:cxn ang="0">
                  <a:pos x="58" y="42"/>
                </a:cxn>
                <a:cxn ang="0">
                  <a:pos x="54" y="46"/>
                </a:cxn>
                <a:cxn ang="0">
                  <a:pos x="58" y="58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3" name="Freeform 275"/>
            <p:cNvSpPr>
              <a:spLocks/>
            </p:cNvSpPr>
            <p:nvPr/>
          </p:nvSpPr>
          <p:spPr bwMode="gray">
            <a:xfrm>
              <a:off x="4675" y="2369"/>
              <a:ext cx="18" cy="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0" y="18"/>
                </a:cxn>
                <a:cxn ang="0">
                  <a:pos x="4" y="12"/>
                </a:cxn>
                <a:cxn ang="0">
                  <a:pos x="0" y="4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4" name="Freeform 276"/>
            <p:cNvSpPr>
              <a:spLocks/>
            </p:cNvSpPr>
            <p:nvPr/>
          </p:nvSpPr>
          <p:spPr bwMode="gray">
            <a:xfrm>
              <a:off x="4611" y="2353"/>
              <a:ext cx="2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0" y="10"/>
                </a:cxn>
                <a:cxn ang="0">
                  <a:pos x="18" y="22"/>
                </a:cxn>
                <a:cxn ang="0">
                  <a:pos x="12" y="24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5" name="Freeform 277"/>
            <p:cNvSpPr>
              <a:spLocks/>
            </p:cNvSpPr>
            <p:nvPr/>
          </p:nvSpPr>
          <p:spPr bwMode="gray">
            <a:xfrm>
              <a:off x="4637" y="2383"/>
              <a:ext cx="2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6" y="16"/>
                </a:cxn>
                <a:cxn ang="0">
                  <a:pos x="18" y="8"/>
                </a:cxn>
                <a:cxn ang="0">
                  <a:pos x="22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0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6" name="Freeform 278"/>
            <p:cNvSpPr>
              <a:spLocks/>
            </p:cNvSpPr>
            <p:nvPr/>
          </p:nvSpPr>
          <p:spPr bwMode="gray">
            <a:xfrm>
              <a:off x="4643" y="2395"/>
              <a:ext cx="24" cy="2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26"/>
                </a:cxn>
                <a:cxn ang="0">
                  <a:pos x="14" y="28"/>
                </a:cxn>
                <a:cxn ang="0">
                  <a:pos x="14" y="16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18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7" name="Freeform 279"/>
            <p:cNvSpPr>
              <a:spLocks/>
            </p:cNvSpPr>
            <p:nvPr/>
          </p:nvSpPr>
          <p:spPr bwMode="gray">
            <a:xfrm>
              <a:off x="4607" y="2161"/>
              <a:ext cx="30" cy="54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6" y="18"/>
                </a:cxn>
                <a:cxn ang="0">
                  <a:pos x="22" y="28"/>
                </a:cxn>
                <a:cxn ang="0">
                  <a:pos x="20" y="36"/>
                </a:cxn>
                <a:cxn ang="0">
                  <a:pos x="16" y="48"/>
                </a:cxn>
                <a:cxn ang="0">
                  <a:pos x="10" y="54"/>
                </a:cxn>
                <a:cxn ang="0">
                  <a:pos x="4" y="42"/>
                </a:cxn>
                <a:cxn ang="0">
                  <a:pos x="0" y="26"/>
                </a:cxn>
                <a:cxn ang="0">
                  <a:pos x="8" y="12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30" y="4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8" name="Freeform 280"/>
            <p:cNvSpPr>
              <a:spLocks/>
            </p:cNvSpPr>
            <p:nvPr/>
          </p:nvSpPr>
          <p:spPr bwMode="gray">
            <a:xfrm>
              <a:off x="4425" y="2247"/>
              <a:ext cx="38" cy="3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8" y="2"/>
                </a:cxn>
                <a:cxn ang="0">
                  <a:pos x="34" y="8"/>
                </a:cxn>
                <a:cxn ang="0">
                  <a:pos x="30" y="14"/>
                </a:cxn>
                <a:cxn ang="0">
                  <a:pos x="30" y="24"/>
                </a:cxn>
                <a:cxn ang="0">
                  <a:pos x="22" y="26"/>
                </a:cxn>
                <a:cxn ang="0">
                  <a:pos x="16" y="30"/>
                </a:cxn>
                <a:cxn ang="0">
                  <a:pos x="6" y="28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10" y="6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79" name="Freeform 281"/>
            <p:cNvSpPr>
              <a:spLocks/>
            </p:cNvSpPr>
            <p:nvPr/>
          </p:nvSpPr>
          <p:spPr bwMode="gray">
            <a:xfrm>
              <a:off x="4921" y="1795"/>
              <a:ext cx="92" cy="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6"/>
                </a:cxn>
                <a:cxn ang="0">
                  <a:pos x="48" y="16"/>
                </a:cxn>
                <a:cxn ang="0">
                  <a:pos x="66" y="26"/>
                </a:cxn>
                <a:cxn ang="0">
                  <a:pos x="76" y="30"/>
                </a:cxn>
                <a:cxn ang="0">
                  <a:pos x="84" y="24"/>
                </a:cxn>
                <a:cxn ang="0">
                  <a:pos x="90" y="24"/>
                </a:cxn>
                <a:cxn ang="0">
                  <a:pos x="84" y="30"/>
                </a:cxn>
                <a:cxn ang="0">
                  <a:pos x="88" y="36"/>
                </a:cxn>
                <a:cxn ang="0">
                  <a:pos x="92" y="40"/>
                </a:cxn>
                <a:cxn ang="0">
                  <a:pos x="84" y="46"/>
                </a:cxn>
                <a:cxn ang="0">
                  <a:pos x="80" y="48"/>
                </a:cxn>
                <a:cxn ang="0">
                  <a:pos x="74" y="46"/>
                </a:cxn>
                <a:cxn ang="0">
                  <a:pos x="68" y="48"/>
                </a:cxn>
                <a:cxn ang="0">
                  <a:pos x="58" y="52"/>
                </a:cxn>
                <a:cxn ang="0">
                  <a:pos x="52" y="60"/>
                </a:cxn>
                <a:cxn ang="0">
                  <a:pos x="52" y="66"/>
                </a:cxn>
                <a:cxn ang="0">
                  <a:pos x="44" y="62"/>
                </a:cxn>
                <a:cxn ang="0">
                  <a:pos x="36" y="56"/>
                </a:cxn>
                <a:cxn ang="0">
                  <a:pos x="28" y="54"/>
                </a:cxn>
                <a:cxn ang="0">
                  <a:pos x="24" y="56"/>
                </a:cxn>
                <a:cxn ang="0">
                  <a:pos x="22" y="60"/>
                </a:cxn>
                <a:cxn ang="0">
                  <a:pos x="16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10" y="64"/>
                </a:cxn>
                <a:cxn ang="0">
                  <a:pos x="16" y="66"/>
                </a:cxn>
                <a:cxn ang="0">
                  <a:pos x="14" y="72"/>
                </a:cxn>
                <a:cxn ang="0">
                  <a:pos x="8" y="74"/>
                </a:cxn>
                <a:cxn ang="0">
                  <a:pos x="2" y="78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6" y="50"/>
                </a:cxn>
                <a:cxn ang="0">
                  <a:pos x="10" y="44"/>
                </a:cxn>
                <a:cxn ang="0">
                  <a:pos x="10" y="38"/>
                </a:cxn>
                <a:cxn ang="0">
                  <a:pos x="16" y="38"/>
                </a:cxn>
                <a:cxn ang="0">
                  <a:pos x="22" y="42"/>
                </a:cxn>
                <a:cxn ang="0">
                  <a:pos x="28" y="40"/>
                </a:cxn>
                <a:cxn ang="0">
                  <a:pos x="30" y="16"/>
                </a:cxn>
                <a:cxn ang="0">
                  <a:pos x="30" y="0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0" name="Freeform 282"/>
            <p:cNvSpPr>
              <a:spLocks/>
            </p:cNvSpPr>
            <p:nvPr/>
          </p:nvSpPr>
          <p:spPr bwMode="gray">
            <a:xfrm>
              <a:off x="4799" y="2003"/>
              <a:ext cx="40" cy="26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24" y="14"/>
                </a:cxn>
                <a:cxn ang="0">
                  <a:pos x="18" y="18"/>
                </a:cxn>
                <a:cxn ang="0">
                  <a:pos x="14" y="2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0" y="14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4" y="6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40" y="6"/>
                </a:cxn>
                <a:cxn ang="0">
                  <a:pos x="38" y="8"/>
                </a:cxn>
                <a:cxn ang="0">
                  <a:pos x="34" y="14"/>
                </a:cxn>
                <a:cxn ang="0">
                  <a:pos x="30" y="16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1" name="Freeform 283"/>
            <p:cNvSpPr>
              <a:spLocks/>
            </p:cNvSpPr>
            <p:nvPr/>
          </p:nvSpPr>
          <p:spPr bwMode="gray">
            <a:xfrm>
              <a:off x="4757" y="2009"/>
              <a:ext cx="38" cy="5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6"/>
                </a:cxn>
                <a:cxn ang="0">
                  <a:pos x="34" y="10"/>
                </a:cxn>
                <a:cxn ang="0">
                  <a:pos x="38" y="16"/>
                </a:cxn>
                <a:cxn ang="0">
                  <a:pos x="36" y="24"/>
                </a:cxn>
                <a:cxn ang="0">
                  <a:pos x="32" y="26"/>
                </a:cxn>
                <a:cxn ang="0">
                  <a:pos x="30" y="32"/>
                </a:cxn>
                <a:cxn ang="0">
                  <a:pos x="30" y="40"/>
                </a:cxn>
                <a:cxn ang="0">
                  <a:pos x="26" y="50"/>
                </a:cxn>
                <a:cxn ang="0">
                  <a:pos x="18" y="48"/>
                </a:cxn>
                <a:cxn ang="0">
                  <a:pos x="18" y="44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14" y="30"/>
                </a:cxn>
                <a:cxn ang="0">
                  <a:pos x="18" y="24"/>
                </a:cxn>
                <a:cxn ang="0">
                  <a:pos x="18" y="20"/>
                </a:cxn>
                <a:cxn ang="0">
                  <a:pos x="16" y="14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2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2" name="Freeform 284"/>
            <p:cNvSpPr>
              <a:spLocks/>
            </p:cNvSpPr>
            <p:nvPr/>
          </p:nvSpPr>
          <p:spPr bwMode="gray">
            <a:xfrm>
              <a:off x="4781" y="1869"/>
              <a:ext cx="174" cy="148"/>
            </a:xfrm>
            <a:custGeom>
              <a:avLst/>
              <a:gdLst/>
              <a:ahLst/>
              <a:cxnLst>
                <a:cxn ang="0">
                  <a:pos x="12" y="128"/>
                </a:cxn>
                <a:cxn ang="0">
                  <a:pos x="32" y="112"/>
                </a:cxn>
                <a:cxn ang="0">
                  <a:pos x="60" y="110"/>
                </a:cxn>
                <a:cxn ang="0">
                  <a:pos x="80" y="100"/>
                </a:cxn>
                <a:cxn ang="0">
                  <a:pos x="92" y="82"/>
                </a:cxn>
                <a:cxn ang="0">
                  <a:pos x="100" y="80"/>
                </a:cxn>
                <a:cxn ang="0">
                  <a:pos x="110" y="82"/>
                </a:cxn>
                <a:cxn ang="0">
                  <a:pos x="140" y="52"/>
                </a:cxn>
                <a:cxn ang="0">
                  <a:pos x="144" y="30"/>
                </a:cxn>
                <a:cxn ang="0">
                  <a:pos x="146" y="10"/>
                </a:cxn>
                <a:cxn ang="0">
                  <a:pos x="160" y="12"/>
                </a:cxn>
                <a:cxn ang="0">
                  <a:pos x="158" y="2"/>
                </a:cxn>
                <a:cxn ang="0">
                  <a:pos x="166" y="10"/>
                </a:cxn>
                <a:cxn ang="0">
                  <a:pos x="172" y="28"/>
                </a:cxn>
                <a:cxn ang="0">
                  <a:pos x="168" y="48"/>
                </a:cxn>
                <a:cxn ang="0">
                  <a:pos x="158" y="66"/>
                </a:cxn>
                <a:cxn ang="0">
                  <a:pos x="154" y="86"/>
                </a:cxn>
                <a:cxn ang="0">
                  <a:pos x="152" y="98"/>
                </a:cxn>
                <a:cxn ang="0">
                  <a:pos x="152" y="108"/>
                </a:cxn>
                <a:cxn ang="0">
                  <a:pos x="148" y="118"/>
                </a:cxn>
                <a:cxn ang="0">
                  <a:pos x="138" y="116"/>
                </a:cxn>
                <a:cxn ang="0">
                  <a:pos x="126" y="116"/>
                </a:cxn>
                <a:cxn ang="0">
                  <a:pos x="126" y="128"/>
                </a:cxn>
                <a:cxn ang="0">
                  <a:pos x="116" y="126"/>
                </a:cxn>
                <a:cxn ang="0">
                  <a:pos x="102" y="126"/>
                </a:cxn>
                <a:cxn ang="0">
                  <a:pos x="90" y="122"/>
                </a:cxn>
                <a:cxn ang="0">
                  <a:pos x="92" y="132"/>
                </a:cxn>
                <a:cxn ang="0">
                  <a:pos x="80" y="144"/>
                </a:cxn>
                <a:cxn ang="0">
                  <a:pos x="68" y="140"/>
                </a:cxn>
                <a:cxn ang="0">
                  <a:pos x="70" y="130"/>
                </a:cxn>
                <a:cxn ang="0">
                  <a:pos x="56" y="124"/>
                </a:cxn>
                <a:cxn ang="0">
                  <a:pos x="38" y="130"/>
                </a:cxn>
                <a:cxn ang="0">
                  <a:pos x="18" y="134"/>
                </a:cxn>
                <a:cxn ang="0">
                  <a:pos x="2" y="138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3" name="Freeform 285"/>
            <p:cNvSpPr>
              <a:spLocks/>
            </p:cNvSpPr>
            <p:nvPr/>
          </p:nvSpPr>
          <p:spPr bwMode="gray">
            <a:xfrm>
              <a:off x="4707" y="1927"/>
              <a:ext cx="50" cy="72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2" y="28"/>
                </a:cxn>
                <a:cxn ang="0">
                  <a:pos x="8" y="30"/>
                </a:cxn>
                <a:cxn ang="0">
                  <a:pos x="12" y="28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38" y="8"/>
                </a:cxn>
                <a:cxn ang="0">
                  <a:pos x="44" y="18"/>
                </a:cxn>
                <a:cxn ang="0">
                  <a:pos x="48" y="30"/>
                </a:cxn>
                <a:cxn ang="0">
                  <a:pos x="50" y="40"/>
                </a:cxn>
                <a:cxn ang="0">
                  <a:pos x="48" y="54"/>
                </a:cxn>
                <a:cxn ang="0">
                  <a:pos x="50" y="54"/>
                </a:cxn>
                <a:cxn ang="0">
                  <a:pos x="50" y="56"/>
                </a:cxn>
                <a:cxn ang="0">
                  <a:pos x="46" y="58"/>
                </a:cxn>
                <a:cxn ang="0">
                  <a:pos x="38" y="62"/>
                </a:cxn>
                <a:cxn ang="0">
                  <a:pos x="34" y="64"/>
                </a:cxn>
                <a:cxn ang="0">
                  <a:pos x="28" y="60"/>
                </a:cxn>
                <a:cxn ang="0">
                  <a:pos x="24" y="64"/>
                </a:cxn>
                <a:cxn ang="0">
                  <a:pos x="16" y="70"/>
                </a:cxn>
                <a:cxn ang="0">
                  <a:pos x="12" y="68"/>
                </a:cxn>
                <a:cxn ang="0">
                  <a:pos x="2" y="72"/>
                </a:cxn>
                <a:cxn ang="0">
                  <a:pos x="0" y="66"/>
                </a:cxn>
                <a:cxn ang="0">
                  <a:pos x="2" y="58"/>
                </a:cxn>
                <a:cxn ang="0">
                  <a:pos x="2" y="48"/>
                </a:cxn>
                <a:cxn ang="0">
                  <a:pos x="6" y="46"/>
                </a:cxn>
                <a:cxn ang="0">
                  <a:pos x="6" y="38"/>
                </a:cxn>
                <a:cxn ang="0">
                  <a:pos x="2" y="32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4" name="Freeform 286"/>
            <p:cNvSpPr>
              <a:spLocks/>
            </p:cNvSpPr>
            <p:nvPr/>
          </p:nvSpPr>
          <p:spPr bwMode="gray">
            <a:xfrm>
              <a:off x="4677" y="1843"/>
              <a:ext cx="98" cy="96"/>
            </a:xfrm>
            <a:custGeom>
              <a:avLst/>
              <a:gdLst/>
              <a:ahLst/>
              <a:cxnLst>
                <a:cxn ang="0">
                  <a:pos x="24" y="92"/>
                </a:cxn>
                <a:cxn ang="0">
                  <a:pos x="12" y="94"/>
                </a:cxn>
                <a:cxn ang="0">
                  <a:pos x="8" y="88"/>
                </a:cxn>
                <a:cxn ang="0">
                  <a:pos x="12" y="80"/>
                </a:cxn>
                <a:cxn ang="0">
                  <a:pos x="12" y="70"/>
                </a:cxn>
                <a:cxn ang="0">
                  <a:pos x="16" y="60"/>
                </a:cxn>
                <a:cxn ang="0">
                  <a:pos x="6" y="60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22" y="38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40" y="22"/>
                </a:cxn>
                <a:cxn ang="0">
                  <a:pos x="50" y="26"/>
                </a:cxn>
                <a:cxn ang="0">
                  <a:pos x="60" y="24"/>
                </a:cxn>
                <a:cxn ang="0">
                  <a:pos x="62" y="16"/>
                </a:cxn>
                <a:cxn ang="0">
                  <a:pos x="72" y="16"/>
                </a:cxn>
                <a:cxn ang="0">
                  <a:pos x="80" y="10"/>
                </a:cxn>
                <a:cxn ang="0">
                  <a:pos x="82" y="4"/>
                </a:cxn>
                <a:cxn ang="0">
                  <a:pos x="88" y="0"/>
                </a:cxn>
                <a:cxn ang="0">
                  <a:pos x="98" y="8"/>
                </a:cxn>
                <a:cxn ang="0">
                  <a:pos x="92" y="12"/>
                </a:cxn>
                <a:cxn ang="0">
                  <a:pos x="84" y="18"/>
                </a:cxn>
                <a:cxn ang="0">
                  <a:pos x="80" y="28"/>
                </a:cxn>
                <a:cxn ang="0">
                  <a:pos x="78" y="38"/>
                </a:cxn>
                <a:cxn ang="0">
                  <a:pos x="76" y="42"/>
                </a:cxn>
                <a:cxn ang="0">
                  <a:pos x="68" y="46"/>
                </a:cxn>
                <a:cxn ang="0">
                  <a:pos x="52" y="52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52" y="76"/>
                </a:cxn>
                <a:cxn ang="0">
                  <a:pos x="56" y="80"/>
                </a:cxn>
                <a:cxn ang="0">
                  <a:pos x="60" y="84"/>
                </a:cxn>
                <a:cxn ang="0">
                  <a:pos x="50" y="86"/>
                </a:cxn>
                <a:cxn ang="0">
                  <a:pos x="40" y="90"/>
                </a:cxn>
                <a:cxn ang="0">
                  <a:pos x="36" y="96"/>
                </a:cxn>
                <a:cxn ang="0">
                  <a:pos x="24" y="92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5" name="Freeform 287"/>
            <p:cNvSpPr>
              <a:spLocks/>
            </p:cNvSpPr>
            <p:nvPr/>
          </p:nvSpPr>
          <p:spPr bwMode="gray">
            <a:xfrm>
              <a:off x="3869" y="1627"/>
              <a:ext cx="972" cy="612"/>
            </a:xfrm>
            <a:custGeom>
              <a:avLst/>
              <a:gdLst/>
              <a:ahLst/>
              <a:cxnLst>
                <a:cxn ang="0">
                  <a:pos x="108" y="176"/>
                </a:cxn>
                <a:cxn ang="0">
                  <a:pos x="170" y="134"/>
                </a:cxn>
                <a:cxn ang="0">
                  <a:pos x="210" y="104"/>
                </a:cxn>
                <a:cxn ang="0">
                  <a:pos x="258" y="116"/>
                </a:cxn>
                <a:cxn ang="0">
                  <a:pos x="278" y="170"/>
                </a:cxn>
                <a:cxn ang="0">
                  <a:pos x="358" y="212"/>
                </a:cxn>
                <a:cxn ang="0">
                  <a:pos x="506" y="240"/>
                </a:cxn>
                <a:cxn ang="0">
                  <a:pos x="608" y="200"/>
                </a:cxn>
                <a:cxn ang="0">
                  <a:pos x="654" y="164"/>
                </a:cxn>
                <a:cxn ang="0">
                  <a:pos x="736" y="144"/>
                </a:cxn>
                <a:cxn ang="0">
                  <a:pos x="668" y="116"/>
                </a:cxn>
                <a:cxn ang="0">
                  <a:pos x="714" y="76"/>
                </a:cxn>
                <a:cxn ang="0">
                  <a:pos x="750" y="20"/>
                </a:cxn>
                <a:cxn ang="0">
                  <a:pos x="798" y="0"/>
                </a:cxn>
                <a:cxn ang="0">
                  <a:pos x="856" y="68"/>
                </a:cxn>
                <a:cxn ang="0">
                  <a:pos x="908" y="100"/>
                </a:cxn>
                <a:cxn ang="0">
                  <a:pos x="970" y="110"/>
                </a:cxn>
                <a:cxn ang="0">
                  <a:pos x="934" y="174"/>
                </a:cxn>
                <a:cxn ang="0">
                  <a:pos x="896" y="216"/>
                </a:cxn>
                <a:cxn ang="0">
                  <a:pos x="848" y="238"/>
                </a:cxn>
                <a:cxn ang="0">
                  <a:pos x="798" y="274"/>
                </a:cxn>
                <a:cxn ang="0">
                  <a:pos x="772" y="266"/>
                </a:cxn>
                <a:cxn ang="0">
                  <a:pos x="724" y="286"/>
                </a:cxn>
                <a:cxn ang="0">
                  <a:pos x="720" y="316"/>
                </a:cxn>
                <a:cxn ang="0">
                  <a:pos x="758" y="316"/>
                </a:cxn>
                <a:cxn ang="0">
                  <a:pos x="752" y="334"/>
                </a:cxn>
                <a:cxn ang="0">
                  <a:pos x="736" y="372"/>
                </a:cxn>
                <a:cxn ang="0">
                  <a:pos x="766" y="422"/>
                </a:cxn>
                <a:cxn ang="0">
                  <a:pos x="760" y="438"/>
                </a:cxn>
                <a:cxn ang="0">
                  <a:pos x="766" y="450"/>
                </a:cxn>
                <a:cxn ang="0">
                  <a:pos x="714" y="542"/>
                </a:cxn>
                <a:cxn ang="0">
                  <a:pos x="638" y="568"/>
                </a:cxn>
                <a:cxn ang="0">
                  <a:pos x="586" y="596"/>
                </a:cxn>
                <a:cxn ang="0">
                  <a:pos x="576" y="594"/>
                </a:cxn>
                <a:cxn ang="0">
                  <a:pos x="528" y="590"/>
                </a:cxn>
                <a:cxn ang="0">
                  <a:pos x="492" y="576"/>
                </a:cxn>
                <a:cxn ang="0">
                  <a:pos x="450" y="590"/>
                </a:cxn>
                <a:cxn ang="0">
                  <a:pos x="420" y="594"/>
                </a:cxn>
                <a:cxn ang="0">
                  <a:pos x="402" y="552"/>
                </a:cxn>
                <a:cxn ang="0">
                  <a:pos x="392" y="490"/>
                </a:cxn>
                <a:cxn ang="0">
                  <a:pos x="352" y="464"/>
                </a:cxn>
                <a:cxn ang="0">
                  <a:pos x="292" y="488"/>
                </a:cxn>
                <a:cxn ang="0">
                  <a:pos x="230" y="488"/>
                </a:cxn>
                <a:cxn ang="0">
                  <a:pos x="146" y="456"/>
                </a:cxn>
                <a:cxn ang="0">
                  <a:pos x="80" y="418"/>
                </a:cxn>
                <a:cxn ang="0">
                  <a:pos x="84" y="380"/>
                </a:cxn>
                <a:cxn ang="0">
                  <a:pos x="70" y="352"/>
                </a:cxn>
                <a:cxn ang="0">
                  <a:pos x="20" y="318"/>
                </a:cxn>
                <a:cxn ang="0">
                  <a:pos x="2" y="284"/>
                </a:cxn>
                <a:cxn ang="0">
                  <a:pos x="32" y="266"/>
                </a:cxn>
                <a:cxn ang="0">
                  <a:pos x="102" y="232"/>
                </a:cxn>
              </a:cxnLst>
              <a:rect l="0" t="0" r="r" b="b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6" name="Freeform 288"/>
            <p:cNvSpPr>
              <a:spLocks/>
            </p:cNvSpPr>
            <p:nvPr/>
          </p:nvSpPr>
          <p:spPr bwMode="gray">
            <a:xfrm>
              <a:off x="4285" y="2207"/>
              <a:ext cx="124" cy="136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20" y="14"/>
                </a:cxn>
                <a:cxn ang="0">
                  <a:pos x="24" y="18"/>
                </a:cxn>
                <a:cxn ang="0">
                  <a:pos x="32" y="18"/>
                </a:cxn>
                <a:cxn ang="0">
                  <a:pos x="34" y="10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50" y="14"/>
                </a:cxn>
                <a:cxn ang="0">
                  <a:pos x="52" y="24"/>
                </a:cxn>
                <a:cxn ang="0">
                  <a:pos x="52" y="28"/>
                </a:cxn>
                <a:cxn ang="0">
                  <a:pos x="74" y="26"/>
                </a:cxn>
                <a:cxn ang="0">
                  <a:pos x="80" y="36"/>
                </a:cxn>
                <a:cxn ang="0">
                  <a:pos x="82" y="46"/>
                </a:cxn>
                <a:cxn ang="0">
                  <a:pos x="68" y="46"/>
                </a:cxn>
                <a:cxn ang="0">
                  <a:pos x="68" y="56"/>
                </a:cxn>
                <a:cxn ang="0">
                  <a:pos x="76" y="60"/>
                </a:cxn>
                <a:cxn ang="0">
                  <a:pos x="100" y="84"/>
                </a:cxn>
                <a:cxn ang="0">
                  <a:pos x="120" y="106"/>
                </a:cxn>
                <a:cxn ang="0">
                  <a:pos x="124" y="120"/>
                </a:cxn>
                <a:cxn ang="0">
                  <a:pos x="122" y="134"/>
                </a:cxn>
                <a:cxn ang="0">
                  <a:pos x="112" y="134"/>
                </a:cxn>
                <a:cxn ang="0">
                  <a:pos x="110" y="128"/>
                </a:cxn>
                <a:cxn ang="0">
                  <a:pos x="104" y="128"/>
                </a:cxn>
                <a:cxn ang="0">
                  <a:pos x="102" y="136"/>
                </a:cxn>
                <a:cxn ang="0">
                  <a:pos x="90" y="136"/>
                </a:cxn>
                <a:cxn ang="0">
                  <a:pos x="90" y="130"/>
                </a:cxn>
                <a:cxn ang="0">
                  <a:pos x="94" y="118"/>
                </a:cxn>
                <a:cxn ang="0">
                  <a:pos x="94" y="108"/>
                </a:cxn>
                <a:cxn ang="0">
                  <a:pos x="84" y="98"/>
                </a:cxn>
                <a:cxn ang="0">
                  <a:pos x="80" y="82"/>
                </a:cxn>
                <a:cxn ang="0">
                  <a:pos x="64" y="64"/>
                </a:cxn>
                <a:cxn ang="0">
                  <a:pos x="52" y="72"/>
                </a:cxn>
                <a:cxn ang="0">
                  <a:pos x="40" y="68"/>
                </a:cxn>
                <a:cxn ang="0">
                  <a:pos x="20" y="80"/>
                </a:cxn>
                <a:cxn ang="0">
                  <a:pos x="20" y="66"/>
                </a:cxn>
                <a:cxn ang="0">
                  <a:pos x="24" y="62"/>
                </a:cxn>
                <a:cxn ang="0">
                  <a:pos x="20" y="48"/>
                </a:cxn>
                <a:cxn ang="0">
                  <a:pos x="12" y="46"/>
                </a:cxn>
                <a:cxn ang="0">
                  <a:pos x="12" y="38"/>
                </a:cxn>
                <a:cxn ang="0">
                  <a:pos x="0" y="32"/>
                </a:cxn>
                <a:cxn ang="0">
                  <a:pos x="14" y="24"/>
                </a:cxn>
                <a:cxn ang="0">
                  <a:pos x="12" y="14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87" name="Freeform 289"/>
            <p:cNvSpPr>
              <a:spLocks/>
            </p:cNvSpPr>
            <p:nvPr/>
          </p:nvSpPr>
          <p:spPr bwMode="gray">
            <a:xfrm>
              <a:off x="4097" y="1659"/>
              <a:ext cx="508" cy="208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30" y="44"/>
                </a:cxn>
                <a:cxn ang="0">
                  <a:pos x="80" y="28"/>
                </a:cxn>
                <a:cxn ang="0">
                  <a:pos x="112" y="44"/>
                </a:cxn>
                <a:cxn ang="0">
                  <a:pos x="152" y="50"/>
                </a:cxn>
                <a:cxn ang="0">
                  <a:pos x="166" y="32"/>
                </a:cxn>
                <a:cxn ang="0">
                  <a:pos x="168" y="4"/>
                </a:cxn>
                <a:cxn ang="0">
                  <a:pos x="186" y="2"/>
                </a:cxn>
                <a:cxn ang="0">
                  <a:pos x="224" y="14"/>
                </a:cxn>
                <a:cxn ang="0">
                  <a:pos x="236" y="36"/>
                </a:cxn>
                <a:cxn ang="0">
                  <a:pos x="276" y="32"/>
                </a:cxn>
                <a:cxn ang="0">
                  <a:pos x="306" y="42"/>
                </a:cxn>
                <a:cxn ang="0">
                  <a:pos x="322" y="52"/>
                </a:cxn>
                <a:cxn ang="0">
                  <a:pos x="350" y="60"/>
                </a:cxn>
                <a:cxn ang="0">
                  <a:pos x="398" y="52"/>
                </a:cxn>
                <a:cxn ang="0">
                  <a:pos x="416" y="38"/>
                </a:cxn>
                <a:cxn ang="0">
                  <a:pos x="434" y="42"/>
                </a:cxn>
                <a:cxn ang="0">
                  <a:pos x="458" y="44"/>
                </a:cxn>
                <a:cxn ang="0">
                  <a:pos x="448" y="60"/>
                </a:cxn>
                <a:cxn ang="0">
                  <a:pos x="468" y="86"/>
                </a:cxn>
                <a:cxn ang="0">
                  <a:pos x="486" y="82"/>
                </a:cxn>
                <a:cxn ang="0">
                  <a:pos x="508" y="112"/>
                </a:cxn>
                <a:cxn ang="0">
                  <a:pos x="480" y="110"/>
                </a:cxn>
                <a:cxn ang="0">
                  <a:pos x="442" y="132"/>
                </a:cxn>
                <a:cxn ang="0">
                  <a:pos x="412" y="146"/>
                </a:cxn>
                <a:cxn ang="0">
                  <a:pos x="380" y="144"/>
                </a:cxn>
                <a:cxn ang="0">
                  <a:pos x="380" y="168"/>
                </a:cxn>
                <a:cxn ang="0">
                  <a:pos x="362" y="184"/>
                </a:cxn>
                <a:cxn ang="0">
                  <a:pos x="300" y="194"/>
                </a:cxn>
                <a:cxn ang="0">
                  <a:pos x="242" y="204"/>
                </a:cxn>
                <a:cxn ang="0">
                  <a:pos x="190" y="190"/>
                </a:cxn>
                <a:cxn ang="0">
                  <a:pos x="130" y="178"/>
                </a:cxn>
                <a:cxn ang="0">
                  <a:pos x="102" y="154"/>
                </a:cxn>
                <a:cxn ang="0">
                  <a:pos x="58" y="142"/>
                </a:cxn>
                <a:cxn ang="0">
                  <a:pos x="46" y="126"/>
                </a:cxn>
                <a:cxn ang="0">
                  <a:pos x="52" y="110"/>
                </a:cxn>
                <a:cxn ang="0">
                  <a:pos x="30" y="84"/>
                </a:cxn>
                <a:cxn ang="0">
                  <a:pos x="4" y="72"/>
                </a:cxn>
              </a:cxnLst>
              <a:rect l="0" t="0" r="r" b="b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grpSp>
        <p:nvGrpSpPr>
          <p:cNvPr id="288" name="Group 316"/>
          <p:cNvGrpSpPr>
            <a:grpSpLocks/>
          </p:cNvGrpSpPr>
          <p:nvPr userDrawn="1"/>
        </p:nvGrpSpPr>
        <p:grpSpPr bwMode="auto">
          <a:xfrm>
            <a:off x="3279677" y="2891217"/>
            <a:ext cx="4645304" cy="2249044"/>
            <a:chOff x="3835400" y="3187700"/>
            <a:chExt cx="5431632" cy="2479227"/>
          </a:xfrm>
        </p:grpSpPr>
        <p:sp>
          <p:nvSpPr>
            <p:cNvPr id="289" name="Rectangle 181"/>
            <p:cNvSpPr>
              <a:spLocks noChangeArrowheads="1"/>
            </p:cNvSpPr>
            <p:nvPr/>
          </p:nvSpPr>
          <p:spPr bwMode="gray">
            <a:xfrm>
              <a:off x="6927399" y="4143202"/>
              <a:ext cx="36508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0" name="Rectangle 182"/>
            <p:cNvSpPr>
              <a:spLocks noChangeArrowheads="1"/>
            </p:cNvSpPr>
            <p:nvPr/>
          </p:nvSpPr>
          <p:spPr bwMode="gray">
            <a:xfrm>
              <a:off x="6808354" y="4113046"/>
              <a:ext cx="34920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1" name="Rectangle 183"/>
            <p:cNvSpPr>
              <a:spLocks noChangeArrowheads="1"/>
            </p:cNvSpPr>
            <p:nvPr/>
          </p:nvSpPr>
          <p:spPr bwMode="gray">
            <a:xfrm>
              <a:off x="5751233" y="3321026"/>
              <a:ext cx="36507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2" name="Rectangle 184"/>
            <p:cNvSpPr>
              <a:spLocks noChangeArrowheads="1"/>
            </p:cNvSpPr>
            <p:nvPr/>
          </p:nvSpPr>
          <p:spPr bwMode="gray">
            <a:xfrm>
              <a:off x="5648060" y="3332137"/>
              <a:ext cx="34920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3" name="Rectangle 185"/>
            <p:cNvSpPr>
              <a:spLocks noChangeArrowheads="1"/>
            </p:cNvSpPr>
            <p:nvPr/>
          </p:nvSpPr>
          <p:spPr bwMode="gray">
            <a:xfrm>
              <a:off x="5730598" y="3373404"/>
              <a:ext cx="34920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4" name="Rectangle 186"/>
            <p:cNvSpPr>
              <a:spLocks noChangeArrowheads="1"/>
            </p:cNvSpPr>
            <p:nvPr/>
          </p:nvSpPr>
          <p:spPr bwMode="gray">
            <a:xfrm>
              <a:off x="5709964" y="3424195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5" name="Rectangle 187"/>
            <p:cNvSpPr>
              <a:spLocks noChangeArrowheads="1"/>
            </p:cNvSpPr>
            <p:nvPr/>
          </p:nvSpPr>
          <p:spPr bwMode="gray">
            <a:xfrm>
              <a:off x="5970276" y="3382928"/>
              <a:ext cx="34920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6" name="Rectangle 188"/>
            <p:cNvSpPr>
              <a:spLocks noChangeArrowheads="1"/>
            </p:cNvSpPr>
            <p:nvPr/>
          </p:nvSpPr>
          <p:spPr bwMode="gray">
            <a:xfrm>
              <a:off x="6103607" y="3311503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7" name="Rectangle 189"/>
            <p:cNvSpPr>
              <a:spLocks noChangeArrowheads="1"/>
            </p:cNvSpPr>
            <p:nvPr/>
          </p:nvSpPr>
          <p:spPr bwMode="gray">
            <a:xfrm>
              <a:off x="5782979" y="3405149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8" name="Rectangle 190"/>
            <p:cNvSpPr>
              <a:spLocks noChangeArrowheads="1"/>
            </p:cNvSpPr>
            <p:nvPr/>
          </p:nvSpPr>
          <p:spPr bwMode="gray">
            <a:xfrm>
              <a:off x="5824248" y="3352770"/>
              <a:ext cx="34920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299" name="Rectangle 191"/>
            <p:cNvSpPr>
              <a:spLocks noChangeArrowheads="1"/>
            </p:cNvSpPr>
            <p:nvPr/>
          </p:nvSpPr>
          <p:spPr bwMode="gray">
            <a:xfrm>
              <a:off x="5865517" y="3405149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0" name="Rectangle 192"/>
            <p:cNvSpPr>
              <a:spLocks noChangeArrowheads="1"/>
            </p:cNvSpPr>
            <p:nvPr/>
          </p:nvSpPr>
          <p:spPr bwMode="gray">
            <a:xfrm>
              <a:off x="5916309" y="3446416"/>
              <a:ext cx="36507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1" name="Rectangle 193"/>
            <p:cNvSpPr>
              <a:spLocks noChangeArrowheads="1"/>
            </p:cNvSpPr>
            <p:nvPr/>
          </p:nvSpPr>
          <p:spPr bwMode="gray">
            <a:xfrm>
              <a:off x="6311538" y="3382928"/>
              <a:ext cx="36508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2" name="Rectangle 194"/>
            <p:cNvSpPr>
              <a:spLocks noChangeArrowheads="1"/>
            </p:cNvSpPr>
            <p:nvPr/>
          </p:nvSpPr>
          <p:spPr bwMode="gray">
            <a:xfrm>
              <a:off x="6549629" y="3187700"/>
              <a:ext cx="36508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3" name="Rectangle 195"/>
            <p:cNvSpPr>
              <a:spLocks noChangeArrowheads="1"/>
            </p:cNvSpPr>
            <p:nvPr/>
          </p:nvSpPr>
          <p:spPr bwMode="gray">
            <a:xfrm>
              <a:off x="6259159" y="3559108"/>
              <a:ext cx="34920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4" name="Rectangle 196"/>
            <p:cNvSpPr>
              <a:spLocks noChangeArrowheads="1"/>
            </p:cNvSpPr>
            <p:nvPr/>
          </p:nvSpPr>
          <p:spPr bwMode="gray">
            <a:xfrm>
              <a:off x="5678219" y="3643231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5" name="Rectangle 197"/>
            <p:cNvSpPr>
              <a:spLocks noChangeArrowheads="1"/>
            </p:cNvSpPr>
            <p:nvPr/>
          </p:nvSpPr>
          <p:spPr bwMode="gray">
            <a:xfrm>
              <a:off x="5938531" y="3621010"/>
              <a:ext cx="34920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6" name="Rectangle 198"/>
            <p:cNvSpPr>
              <a:spLocks noChangeArrowheads="1"/>
            </p:cNvSpPr>
            <p:nvPr/>
          </p:nvSpPr>
          <p:spPr bwMode="gray">
            <a:xfrm>
              <a:off x="5865517" y="3530538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7" name="Rectangle 199"/>
            <p:cNvSpPr>
              <a:spLocks noChangeArrowheads="1"/>
            </p:cNvSpPr>
            <p:nvPr/>
          </p:nvSpPr>
          <p:spPr bwMode="gray">
            <a:xfrm>
              <a:off x="5555999" y="3674975"/>
              <a:ext cx="34920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8" name="Rectangle 200"/>
            <p:cNvSpPr>
              <a:spLocks noChangeArrowheads="1"/>
            </p:cNvSpPr>
            <p:nvPr/>
          </p:nvSpPr>
          <p:spPr bwMode="gray">
            <a:xfrm>
              <a:off x="8019439" y="4389221"/>
              <a:ext cx="36508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09" name="Rectangle 201"/>
            <p:cNvSpPr>
              <a:spLocks noChangeArrowheads="1"/>
            </p:cNvSpPr>
            <p:nvPr/>
          </p:nvSpPr>
          <p:spPr bwMode="gray">
            <a:xfrm>
              <a:off x="8114675" y="4690791"/>
              <a:ext cx="36508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0" name="Rectangle 202"/>
            <p:cNvSpPr>
              <a:spLocks noChangeArrowheads="1"/>
            </p:cNvSpPr>
            <p:nvPr/>
          </p:nvSpPr>
          <p:spPr bwMode="gray">
            <a:xfrm>
              <a:off x="8382924" y="3684498"/>
              <a:ext cx="36507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1" name="Rectangle 203"/>
            <p:cNvSpPr>
              <a:spLocks noChangeArrowheads="1"/>
            </p:cNvSpPr>
            <p:nvPr/>
          </p:nvSpPr>
          <p:spPr bwMode="gray">
            <a:xfrm>
              <a:off x="8351179" y="4151139"/>
              <a:ext cx="36507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2" name="Rectangle 204"/>
            <p:cNvSpPr>
              <a:spLocks noChangeArrowheads="1"/>
            </p:cNvSpPr>
            <p:nvPr/>
          </p:nvSpPr>
          <p:spPr bwMode="gray">
            <a:xfrm>
              <a:off x="8497207" y="3933690"/>
              <a:ext cx="36507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3" name="Rectangle 206"/>
            <p:cNvSpPr>
              <a:spLocks noChangeArrowheads="1"/>
            </p:cNvSpPr>
            <p:nvPr/>
          </p:nvSpPr>
          <p:spPr bwMode="gray">
            <a:xfrm>
              <a:off x="8932119" y="3808301"/>
              <a:ext cx="36507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4" name="Rectangle 207"/>
            <p:cNvSpPr>
              <a:spLocks noChangeArrowheads="1"/>
            </p:cNvSpPr>
            <p:nvPr/>
          </p:nvSpPr>
          <p:spPr bwMode="gray">
            <a:xfrm>
              <a:off x="3835400" y="3746399"/>
              <a:ext cx="36508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5" name="Rectangle 208"/>
            <p:cNvSpPr>
              <a:spLocks noChangeArrowheads="1"/>
            </p:cNvSpPr>
            <p:nvPr/>
          </p:nvSpPr>
          <p:spPr bwMode="gray">
            <a:xfrm>
              <a:off x="4540147" y="5320915"/>
              <a:ext cx="36508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6" name="Rectangle 209"/>
            <p:cNvSpPr>
              <a:spLocks noChangeArrowheads="1"/>
            </p:cNvSpPr>
            <p:nvPr/>
          </p:nvSpPr>
          <p:spPr bwMode="gray">
            <a:xfrm>
              <a:off x="3897304" y="3663864"/>
              <a:ext cx="36507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7" name="Rectangle 210"/>
            <p:cNvSpPr>
              <a:spLocks noChangeArrowheads="1"/>
            </p:cNvSpPr>
            <p:nvPr/>
          </p:nvSpPr>
          <p:spPr bwMode="gray">
            <a:xfrm>
              <a:off x="6970255" y="4114633"/>
              <a:ext cx="34920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8" name="Rectangle 195"/>
            <p:cNvSpPr>
              <a:spLocks noChangeArrowheads="1"/>
            </p:cNvSpPr>
            <p:nvPr/>
          </p:nvSpPr>
          <p:spPr bwMode="gray">
            <a:xfrm>
              <a:off x="6349633" y="3652754"/>
              <a:ext cx="36508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19" name="Rectangle 201"/>
            <p:cNvSpPr>
              <a:spLocks noChangeArrowheads="1"/>
            </p:cNvSpPr>
            <p:nvPr/>
          </p:nvSpPr>
          <p:spPr bwMode="gray">
            <a:xfrm>
              <a:off x="8406733" y="5555822"/>
              <a:ext cx="36508" cy="365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0" name="Rectangle 201"/>
            <p:cNvSpPr>
              <a:spLocks noChangeArrowheads="1"/>
            </p:cNvSpPr>
            <p:nvPr/>
          </p:nvSpPr>
          <p:spPr bwMode="gray">
            <a:xfrm>
              <a:off x="9230525" y="5630422"/>
              <a:ext cx="36507" cy="365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  <p:sp>
          <p:nvSpPr>
            <p:cNvPr id="321" name="Rectangle 199"/>
            <p:cNvSpPr>
              <a:spLocks noChangeArrowheads="1"/>
            </p:cNvSpPr>
            <p:nvPr userDrawn="1"/>
          </p:nvSpPr>
          <p:spPr bwMode="gray">
            <a:xfrm>
              <a:off x="5470286" y="3882899"/>
              <a:ext cx="34920" cy="34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baseline="-25000" dirty="0">
                <a:solidFill>
                  <a:srgbClr val="0099BA"/>
                </a:solidFill>
                <a:latin typeface="Arial" charset="0"/>
              </a:endParaRPr>
            </a:p>
          </p:txBody>
        </p:sp>
      </p:grpSp>
      <p:sp>
        <p:nvSpPr>
          <p:cNvPr id="322" name="Rectangle 181"/>
          <p:cNvSpPr>
            <a:spLocks noChangeArrowheads="1"/>
          </p:cNvSpPr>
          <p:nvPr userDrawn="1"/>
        </p:nvSpPr>
        <p:spPr bwMode="gray">
          <a:xfrm>
            <a:off x="5879256" y="3717690"/>
            <a:ext cx="31222" cy="3311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>
              <a:defRPr/>
            </a:pPr>
            <a:endParaRPr lang="en-GB" baseline="-25000" dirty="0">
              <a:solidFill>
                <a:srgbClr val="0099BA"/>
              </a:solidFill>
              <a:latin typeface="Arial" charset="0"/>
            </a:endParaRPr>
          </a:p>
        </p:txBody>
      </p:sp>
      <p:sp>
        <p:nvSpPr>
          <p:cNvPr id="323" name="Rectangle 204"/>
          <p:cNvSpPr>
            <a:spLocks noChangeArrowheads="1"/>
          </p:cNvSpPr>
          <p:nvPr userDrawn="1"/>
        </p:nvSpPr>
        <p:spPr bwMode="gray">
          <a:xfrm>
            <a:off x="7419998" y="3432600"/>
            <a:ext cx="31223" cy="3311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>
              <a:defRPr/>
            </a:pPr>
            <a:endParaRPr lang="en-GB" baseline="-25000" dirty="0">
              <a:solidFill>
                <a:srgbClr val="0099BA"/>
              </a:solidFill>
              <a:latin typeface="Arial" charset="0"/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49327" y="275012"/>
            <a:ext cx="8237202" cy="11432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/>
          <a:lstStyle>
            <a:lvl1pPr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GB"/>
              <a:t>Click to edit Master text styles</a:t>
            </a:r>
          </a:p>
        </p:txBody>
      </p:sp>
      <p:sp>
        <p:nvSpPr>
          <p:cNvPr id="324" name="Slide Number Placeholder 5"/>
          <p:cNvSpPr>
            <a:spLocks noGrp="1"/>
          </p:cNvSpPr>
          <p:nvPr userDrawn="1">
            <p:ph type="sldNum" sz="quarter" idx="19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7B59A7-5AA5-4EAF-B2DE-83358FB605E6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325" name="Footer Placeholder 4"/>
          <p:cNvSpPr>
            <a:spLocks noGrp="1"/>
          </p:cNvSpPr>
          <p:nvPr userDrawn="1">
            <p:ph type="ftr" sz="quarter" idx="2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Slide Library</a:t>
            </a:r>
          </a:p>
        </p:txBody>
      </p:sp>
    </p:spTree>
    <p:extLst>
      <p:ext uri="{BB962C8B-B14F-4D97-AF65-F5344CB8AC3E}">
        <p14:creationId xmlns:p14="http://schemas.microsoft.com/office/powerpoint/2010/main" val="2664485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9327" y="1599672"/>
            <a:ext cx="8237202" cy="4525444"/>
          </a:xfrm>
          <a:prstGeom prst="rect">
            <a:avLst/>
          </a:prstGeom>
          <a:noFill/>
        </p:spPr>
        <p:txBody>
          <a:bodyPr lIns="91418" tIns="45709" rIns="91418" bIns="45709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Exceeding clients’ expectations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Local excellence, global standards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Investing in talent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An adaptable and approachable team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Strength through diversity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Community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An ambition for success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FCC917"/>
                </a:solidFill>
                <a:latin typeface="Arial" pitchFamily="34" charset="0"/>
                <a:cs typeface="Arial" pitchFamily="34" charset="0"/>
              </a:rPr>
              <a:t>Thinking ahead</a:t>
            </a:r>
          </a:p>
        </p:txBody>
      </p:sp>
      <p:sp>
        <p:nvSpPr>
          <p:cNvPr id="3" name="Title 5"/>
          <p:cNvSpPr txBox="1">
            <a:spLocks/>
          </p:cNvSpPr>
          <p:nvPr userDrawn="1"/>
        </p:nvSpPr>
        <p:spPr bwMode="auto">
          <a:xfrm>
            <a:off x="449327" y="275012"/>
            <a:ext cx="8237202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>
            <a:lvl1pPr>
              <a:defRPr sz="3200"/>
            </a:lvl1pPr>
          </a:lstStyle>
          <a:p>
            <a:pPr>
              <a:defRPr/>
            </a:pPr>
            <a:r>
              <a:rPr lang="en-US" sz="25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Our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328651-4AB9-48C9-9880-5760C0781458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95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0423-70B5-467D-B848-8BD915DCDC14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25" y="1165225"/>
            <a:ext cx="4160838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165225"/>
            <a:ext cx="4160837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F096-EE34-4FCA-AA18-0BD09ED368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488838"/>
            <a:ext cx="7560840" cy="43202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D8D0-8101-4384-99EB-C4E02E9E63B9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10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76024" y="3808400"/>
            <a:ext cx="279641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2313" y="397974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8" y="1600201"/>
            <a:ext cx="6519862" cy="4689058"/>
          </a:xfrm>
        </p:spPr>
        <p:txBody>
          <a:bodyPr/>
          <a:lstStyle>
            <a:lvl2pPr marL="0" marR="0" indent="0" algn="l" defTabSz="801472" rtl="0" eaLnBrk="0" fontAlgn="base" latinLnBrk="0" hangingPunct="0">
              <a:lnSpc>
                <a:spcPct val="100000"/>
              </a:lnSpc>
              <a:spcBef>
                <a:spcPts val="1205"/>
              </a:spcBef>
              <a:spcAft>
                <a:spcPts val="197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lvl2pPr>
            <a:lvl3pPr marL="183013" marR="0" indent="-183013" algn="l" defTabSz="801472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/>
            </a:lvl3pPr>
            <a:lvl4pPr marL="366026">
              <a:buFont typeface="Arial" pitchFamily="34" charset="0"/>
              <a:buChar char="–"/>
              <a:defRPr/>
            </a:lvl4pPr>
            <a:lvl6pPr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1"/>
          <p:cNvSpPr>
            <a:spLocks noGrp="1"/>
          </p:cNvSpPr>
          <p:nvPr>
            <p:ph type="pic" sz="quarter" idx="71"/>
          </p:nvPr>
        </p:nvSpPr>
        <p:spPr>
          <a:xfrm>
            <a:off x="554480" y="1604496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54480" y="3347380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554480" y="3174100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fficePhoneOnPPT"/>
          <p:cNvSpPr>
            <a:spLocks noGrp="1"/>
          </p:cNvSpPr>
          <p:nvPr>
            <p:ph type="body" sz="quarter" idx="76"/>
          </p:nvPr>
        </p:nvSpPr>
        <p:spPr>
          <a:xfrm>
            <a:off x="554925" y="3634960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Mobile"/>
          <p:cNvSpPr>
            <a:spLocks noGrp="1"/>
          </p:cNvSpPr>
          <p:nvPr>
            <p:ph type="body" sz="quarter" idx="81"/>
          </p:nvPr>
        </p:nvSpPr>
        <p:spPr>
          <a:xfrm>
            <a:off x="680099" y="3808050"/>
            <a:ext cx="1245981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82"/>
          </p:nvPr>
        </p:nvSpPr>
        <p:spPr>
          <a:xfrm>
            <a:off x="680099" y="3979949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8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8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B447-F053-4EB2-9A78-E941FD4B12A3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58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age (continu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9265" y="1600201"/>
            <a:ext cx="8237535" cy="4689058"/>
          </a:xfrm>
        </p:spPr>
        <p:txBody>
          <a:bodyPr/>
          <a:lstStyle>
            <a:lvl3pPr marL="183013" indent="-183013">
              <a:buClr>
                <a:schemeClr val="bg2"/>
              </a:buClr>
              <a:buFont typeface="Wingdings" pitchFamily="2" charset="2"/>
              <a:buChar char="n"/>
              <a:defRPr/>
            </a:lvl3pPr>
            <a:lvl4pPr marL="366026">
              <a:buFont typeface="Arial" pitchFamily="34" charset="0"/>
              <a:buChar char="–"/>
              <a:defRPr/>
            </a:lvl4pPr>
            <a:lvl6pPr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B903-4337-4724-951B-43A2348B6A41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1921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V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374666" y="3082717"/>
            <a:ext cx="279641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92313" y="3255499"/>
            <a:ext cx="260637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74666" y="5816989"/>
            <a:ext cx="279641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92313" y="5988331"/>
            <a:ext cx="260637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8" y="914399"/>
            <a:ext cx="6519862" cy="2514600"/>
          </a:xfrm>
        </p:spPr>
        <p:txBody>
          <a:bodyPr/>
          <a:lstStyle>
            <a:lvl3pPr marL="183013" indent="-183013"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n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9"/>
          </p:nvPr>
        </p:nvSpPr>
        <p:spPr>
          <a:xfrm>
            <a:off x="2166938" y="3645408"/>
            <a:ext cx="6519862" cy="2622043"/>
          </a:xfrm>
        </p:spPr>
        <p:txBody>
          <a:bodyPr/>
          <a:lstStyle>
            <a:lvl3pPr marL="183013" indent="-183013"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n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Picture Placeholder 1"/>
          <p:cNvSpPr>
            <a:spLocks noGrp="1"/>
          </p:cNvSpPr>
          <p:nvPr>
            <p:ph type="pic" sz="quarter" idx="71"/>
          </p:nvPr>
        </p:nvSpPr>
        <p:spPr>
          <a:xfrm>
            <a:off x="554480" y="914398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1" name="Picture Placeholder 1"/>
          <p:cNvSpPr>
            <a:spLocks noGrp="1"/>
          </p:cNvSpPr>
          <p:nvPr>
            <p:ph type="pic" sz="quarter" idx="90"/>
          </p:nvPr>
        </p:nvSpPr>
        <p:spPr>
          <a:xfrm>
            <a:off x="554480" y="3648074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54480" y="2622362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554480" y="2449081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OfficePhoneOnPPT"/>
          <p:cNvSpPr>
            <a:spLocks noGrp="1"/>
          </p:cNvSpPr>
          <p:nvPr>
            <p:ph type="body" sz="quarter" idx="76"/>
          </p:nvPr>
        </p:nvSpPr>
        <p:spPr>
          <a:xfrm>
            <a:off x="554925" y="2909941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01"/>
          </p:nvPr>
        </p:nvSpPr>
        <p:spPr>
          <a:xfrm>
            <a:off x="554480" y="5356308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2"/>
          </p:nvPr>
        </p:nvSpPr>
        <p:spPr>
          <a:xfrm>
            <a:off x="554480" y="5183028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OfficePhoneOnPPT"/>
          <p:cNvSpPr>
            <a:spLocks noGrp="1"/>
          </p:cNvSpPr>
          <p:nvPr>
            <p:ph type="body" sz="quarter" idx="103"/>
          </p:nvPr>
        </p:nvSpPr>
        <p:spPr>
          <a:xfrm>
            <a:off x="554925" y="5643889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449265" y="274639"/>
            <a:ext cx="8237537" cy="6397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Mobile"/>
          <p:cNvSpPr>
            <a:spLocks noGrp="1"/>
          </p:cNvSpPr>
          <p:nvPr>
            <p:ph type="body" sz="quarter" idx="81"/>
          </p:nvPr>
        </p:nvSpPr>
        <p:spPr>
          <a:xfrm>
            <a:off x="680099" y="3082997"/>
            <a:ext cx="1245981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82"/>
          </p:nvPr>
        </p:nvSpPr>
        <p:spPr>
          <a:xfrm>
            <a:off x="680099" y="3254896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obile"/>
          <p:cNvSpPr>
            <a:spLocks noGrp="1"/>
          </p:cNvSpPr>
          <p:nvPr>
            <p:ph type="body" sz="quarter" idx="108"/>
          </p:nvPr>
        </p:nvSpPr>
        <p:spPr>
          <a:xfrm>
            <a:off x="680099" y="5816401"/>
            <a:ext cx="1245981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09"/>
          </p:nvPr>
        </p:nvSpPr>
        <p:spPr>
          <a:xfrm>
            <a:off x="680099" y="5988300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E824-A77F-4C14-9CBB-DA40ED1BD732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93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with bi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 userDrawn="1"/>
        </p:nvSpPr>
        <p:spPr>
          <a:xfrm>
            <a:off x="376024" y="3808400"/>
            <a:ext cx="279641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92313" y="397974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2076948" y="3808400"/>
            <a:ext cx="279641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2093237" y="397974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3761584" y="3808400"/>
            <a:ext cx="279641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3777873" y="397974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5451649" y="3808400"/>
            <a:ext cx="280999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467938" y="397974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7136284" y="3808400"/>
            <a:ext cx="280998" cy="22317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7152574" y="397974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55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3939603" y="1601999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6" name="Picture Placeholder 1"/>
          <p:cNvSpPr>
            <a:spLocks noGrp="1"/>
          </p:cNvSpPr>
          <p:nvPr>
            <p:ph type="pic" sz="quarter" idx="52"/>
          </p:nvPr>
        </p:nvSpPr>
        <p:spPr>
          <a:xfrm>
            <a:off x="5627402" y="1601999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7" name="Picture Placeholder 1"/>
          <p:cNvSpPr>
            <a:spLocks noGrp="1"/>
          </p:cNvSpPr>
          <p:nvPr>
            <p:ph type="pic" sz="quarter" idx="53"/>
          </p:nvPr>
        </p:nvSpPr>
        <p:spPr>
          <a:xfrm>
            <a:off x="7315200" y="1601999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6" name="Picture Placeholder 1"/>
          <p:cNvSpPr>
            <a:spLocks noGrp="1"/>
          </p:cNvSpPr>
          <p:nvPr>
            <p:ph type="pic" sz="quarter" idx="59"/>
          </p:nvPr>
        </p:nvSpPr>
        <p:spPr>
          <a:xfrm>
            <a:off x="2251804" y="1601999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66"/>
          </p:nvPr>
        </p:nvSpPr>
        <p:spPr>
          <a:xfrm>
            <a:off x="554480" y="4391025"/>
            <a:ext cx="1371600" cy="161727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baseline="0">
                <a:solidFill>
                  <a:schemeClr val="tx2"/>
                </a:solidFill>
              </a:defRPr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54480" y="3347380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Picture Placeholder 1"/>
          <p:cNvSpPr>
            <a:spLocks noGrp="1"/>
          </p:cNvSpPr>
          <p:nvPr>
            <p:ph type="pic" sz="quarter" idx="71"/>
          </p:nvPr>
        </p:nvSpPr>
        <p:spPr>
          <a:xfrm>
            <a:off x="554480" y="1604497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554480" y="3174100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OfficePhoneOnPPT"/>
          <p:cNvSpPr>
            <a:spLocks noGrp="1"/>
          </p:cNvSpPr>
          <p:nvPr>
            <p:ph type="body" sz="quarter" idx="76"/>
          </p:nvPr>
        </p:nvSpPr>
        <p:spPr>
          <a:xfrm>
            <a:off x="554925" y="3634960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117"/>
          </p:nvPr>
        </p:nvSpPr>
        <p:spPr>
          <a:xfrm>
            <a:off x="2251804" y="4391025"/>
            <a:ext cx="1371600" cy="161727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baseline="0">
                <a:solidFill>
                  <a:schemeClr val="tx2"/>
                </a:solidFill>
              </a:defRPr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26"/>
          </p:nvPr>
        </p:nvSpPr>
        <p:spPr>
          <a:xfrm>
            <a:off x="3939603" y="4391025"/>
            <a:ext cx="1371600" cy="161727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baseline="0">
                <a:solidFill>
                  <a:schemeClr val="tx2"/>
                </a:solidFill>
              </a:defRPr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35"/>
          </p:nvPr>
        </p:nvSpPr>
        <p:spPr>
          <a:xfrm>
            <a:off x="5627402" y="4391025"/>
            <a:ext cx="1371600" cy="161727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baseline="0">
                <a:solidFill>
                  <a:schemeClr val="tx2"/>
                </a:solidFill>
              </a:defRPr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8"/>
          <p:cNvSpPr>
            <a:spLocks noGrp="1"/>
          </p:cNvSpPr>
          <p:nvPr>
            <p:ph type="body" sz="quarter" idx="144"/>
          </p:nvPr>
        </p:nvSpPr>
        <p:spPr>
          <a:xfrm>
            <a:off x="7315200" y="4391025"/>
            <a:ext cx="1371600" cy="161727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baseline="0">
                <a:solidFill>
                  <a:schemeClr val="tx2"/>
                </a:solidFill>
              </a:defRPr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155"/>
          </p:nvPr>
        </p:nvSpPr>
        <p:spPr>
          <a:xfrm>
            <a:off x="2252246" y="3347380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56"/>
          </p:nvPr>
        </p:nvSpPr>
        <p:spPr>
          <a:xfrm>
            <a:off x="2252246" y="3174100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OfficePhoneOnPPT"/>
          <p:cNvSpPr>
            <a:spLocks noGrp="1"/>
          </p:cNvSpPr>
          <p:nvPr>
            <p:ph type="body" sz="quarter" idx="157"/>
          </p:nvPr>
        </p:nvSpPr>
        <p:spPr>
          <a:xfrm>
            <a:off x="2252691" y="3634960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60"/>
          </p:nvPr>
        </p:nvSpPr>
        <p:spPr>
          <a:xfrm>
            <a:off x="3939603" y="3347380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161"/>
          </p:nvPr>
        </p:nvSpPr>
        <p:spPr>
          <a:xfrm>
            <a:off x="3939603" y="3174100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OfficePhoneOnPPT"/>
          <p:cNvSpPr>
            <a:spLocks noGrp="1"/>
          </p:cNvSpPr>
          <p:nvPr>
            <p:ph type="body" sz="quarter" idx="162"/>
          </p:nvPr>
        </p:nvSpPr>
        <p:spPr>
          <a:xfrm>
            <a:off x="3940048" y="3634960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65"/>
          </p:nvPr>
        </p:nvSpPr>
        <p:spPr>
          <a:xfrm>
            <a:off x="5627402" y="3347380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166"/>
          </p:nvPr>
        </p:nvSpPr>
        <p:spPr>
          <a:xfrm>
            <a:off x="5627402" y="3174100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OfficePhoneOnPPT"/>
          <p:cNvSpPr>
            <a:spLocks noGrp="1"/>
          </p:cNvSpPr>
          <p:nvPr>
            <p:ph type="body" sz="quarter" idx="167"/>
          </p:nvPr>
        </p:nvSpPr>
        <p:spPr>
          <a:xfrm>
            <a:off x="5627846" y="3634960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5"/>
          <p:cNvSpPr>
            <a:spLocks noGrp="1"/>
          </p:cNvSpPr>
          <p:nvPr>
            <p:ph type="body" sz="quarter" idx="170"/>
          </p:nvPr>
        </p:nvSpPr>
        <p:spPr>
          <a:xfrm>
            <a:off x="7315200" y="3347380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171"/>
          </p:nvPr>
        </p:nvSpPr>
        <p:spPr>
          <a:xfrm>
            <a:off x="7315200" y="3174100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OfficePhoneOnPPT"/>
          <p:cNvSpPr>
            <a:spLocks noGrp="1"/>
          </p:cNvSpPr>
          <p:nvPr>
            <p:ph type="body" sz="quarter" idx="172"/>
          </p:nvPr>
        </p:nvSpPr>
        <p:spPr>
          <a:xfrm>
            <a:off x="7315644" y="3634960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" name="Mobile"/>
          <p:cNvSpPr>
            <a:spLocks noGrp="1"/>
          </p:cNvSpPr>
          <p:nvPr>
            <p:ph type="body" sz="quarter" idx="81"/>
          </p:nvPr>
        </p:nvSpPr>
        <p:spPr>
          <a:xfrm>
            <a:off x="680099" y="3808050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2"/>
          <p:cNvSpPr>
            <a:spLocks noGrp="1"/>
          </p:cNvSpPr>
          <p:nvPr>
            <p:ph type="body" sz="quarter" idx="82"/>
          </p:nvPr>
        </p:nvSpPr>
        <p:spPr>
          <a:xfrm>
            <a:off x="680099" y="3979949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Mobile"/>
          <p:cNvSpPr>
            <a:spLocks noGrp="1"/>
          </p:cNvSpPr>
          <p:nvPr>
            <p:ph type="body" sz="quarter" idx="177"/>
          </p:nvPr>
        </p:nvSpPr>
        <p:spPr>
          <a:xfrm>
            <a:off x="2381012" y="3808050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22"/>
          <p:cNvSpPr>
            <a:spLocks noGrp="1"/>
          </p:cNvSpPr>
          <p:nvPr>
            <p:ph type="body" sz="quarter" idx="178"/>
          </p:nvPr>
        </p:nvSpPr>
        <p:spPr>
          <a:xfrm>
            <a:off x="2381012" y="3979949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Mobile"/>
          <p:cNvSpPr>
            <a:spLocks noGrp="1"/>
          </p:cNvSpPr>
          <p:nvPr>
            <p:ph type="body" sz="quarter" idx="179"/>
          </p:nvPr>
        </p:nvSpPr>
        <p:spPr>
          <a:xfrm>
            <a:off x="4065222" y="3808050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2"/>
          <p:cNvSpPr>
            <a:spLocks noGrp="1"/>
          </p:cNvSpPr>
          <p:nvPr>
            <p:ph type="body" sz="quarter" idx="180"/>
          </p:nvPr>
        </p:nvSpPr>
        <p:spPr>
          <a:xfrm>
            <a:off x="4065222" y="3979949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Mobile"/>
          <p:cNvSpPr>
            <a:spLocks noGrp="1"/>
          </p:cNvSpPr>
          <p:nvPr>
            <p:ph type="body" sz="quarter" idx="181"/>
          </p:nvPr>
        </p:nvSpPr>
        <p:spPr>
          <a:xfrm>
            <a:off x="5756167" y="3808050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22"/>
          <p:cNvSpPr>
            <a:spLocks noGrp="1"/>
          </p:cNvSpPr>
          <p:nvPr>
            <p:ph type="body" sz="quarter" idx="182"/>
          </p:nvPr>
        </p:nvSpPr>
        <p:spPr>
          <a:xfrm>
            <a:off x="5756167" y="3979949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Mobile"/>
          <p:cNvSpPr>
            <a:spLocks noGrp="1"/>
          </p:cNvSpPr>
          <p:nvPr>
            <p:ph type="body" sz="quarter" idx="183"/>
          </p:nvPr>
        </p:nvSpPr>
        <p:spPr>
          <a:xfrm>
            <a:off x="7440818" y="3808050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184"/>
          </p:nvPr>
        </p:nvSpPr>
        <p:spPr>
          <a:xfrm>
            <a:off x="7440818" y="3979949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8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8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F089-0F28-40F6-95A5-CC5480AF9A7A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09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no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 userDrawn="1"/>
        </p:nvSpPr>
        <p:spPr>
          <a:xfrm>
            <a:off x="376024" y="3078397"/>
            <a:ext cx="279641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392313" y="3251179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2076948" y="3078397"/>
            <a:ext cx="279641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093237" y="3251179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3768371" y="3078397"/>
            <a:ext cx="279641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72" name="TextBox 71"/>
          <p:cNvSpPr txBox="1"/>
          <p:nvPr userDrawn="1"/>
        </p:nvSpPr>
        <p:spPr>
          <a:xfrm>
            <a:off x="3784660" y="3251179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74" name="TextBox 73"/>
          <p:cNvSpPr txBox="1"/>
          <p:nvPr userDrawn="1"/>
        </p:nvSpPr>
        <p:spPr>
          <a:xfrm>
            <a:off x="5455722" y="3078397"/>
            <a:ext cx="280998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5472011" y="3251179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78" name="TextBox 77"/>
          <p:cNvSpPr txBox="1"/>
          <p:nvPr userDrawn="1"/>
        </p:nvSpPr>
        <p:spPr>
          <a:xfrm>
            <a:off x="7136284" y="3078397"/>
            <a:ext cx="280998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7152574" y="3251179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82" name="TextBox 81"/>
          <p:cNvSpPr txBox="1"/>
          <p:nvPr userDrawn="1"/>
        </p:nvSpPr>
        <p:spPr>
          <a:xfrm>
            <a:off x="376024" y="5814109"/>
            <a:ext cx="279641" cy="22461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392313" y="598689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2076948" y="5814109"/>
            <a:ext cx="279641" cy="22461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2093237" y="598689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90" name="TextBox 89"/>
          <p:cNvSpPr txBox="1"/>
          <p:nvPr userDrawn="1"/>
        </p:nvSpPr>
        <p:spPr>
          <a:xfrm>
            <a:off x="3768371" y="5814109"/>
            <a:ext cx="279641" cy="22461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3784660" y="598689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5455722" y="5814109"/>
            <a:ext cx="280998" cy="22461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5472011" y="598689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96" name="TextBox 95"/>
          <p:cNvSpPr txBox="1"/>
          <p:nvPr userDrawn="1"/>
        </p:nvSpPr>
        <p:spPr>
          <a:xfrm>
            <a:off x="7136284" y="5814109"/>
            <a:ext cx="280998" cy="22461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7152574" y="5986892"/>
            <a:ext cx="260637" cy="22317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E:</a:t>
            </a:r>
          </a:p>
        </p:txBody>
      </p:sp>
      <p:sp>
        <p:nvSpPr>
          <p:cNvPr id="146" name="Title 35"/>
          <p:cNvSpPr>
            <a:spLocks noGrp="1"/>
          </p:cNvSpPr>
          <p:nvPr>
            <p:ph type="title"/>
          </p:nvPr>
        </p:nvSpPr>
        <p:spPr>
          <a:xfrm>
            <a:off x="449265" y="274639"/>
            <a:ext cx="8237537" cy="6397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2" name="Picture Placeholder 1"/>
          <p:cNvSpPr>
            <a:spLocks noGrp="1"/>
          </p:cNvSpPr>
          <p:nvPr>
            <p:ph type="pic" sz="quarter" idx="71"/>
          </p:nvPr>
        </p:nvSpPr>
        <p:spPr>
          <a:xfrm>
            <a:off x="554480" y="914398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3" name="Picture Placeholder 1"/>
          <p:cNvSpPr>
            <a:spLocks noGrp="1"/>
          </p:cNvSpPr>
          <p:nvPr>
            <p:ph type="pic" sz="quarter" idx="90"/>
          </p:nvPr>
        </p:nvSpPr>
        <p:spPr>
          <a:xfrm>
            <a:off x="554480" y="3648074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54480" y="2622362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8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554480" y="2449081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OfficePhoneOnPPT"/>
          <p:cNvSpPr>
            <a:spLocks noGrp="1"/>
          </p:cNvSpPr>
          <p:nvPr>
            <p:ph type="body" sz="quarter" idx="76"/>
          </p:nvPr>
        </p:nvSpPr>
        <p:spPr>
          <a:xfrm>
            <a:off x="554925" y="2909941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5"/>
          <p:cNvSpPr>
            <a:spLocks noGrp="1"/>
          </p:cNvSpPr>
          <p:nvPr>
            <p:ph type="body" sz="quarter" idx="101"/>
          </p:nvPr>
        </p:nvSpPr>
        <p:spPr>
          <a:xfrm>
            <a:off x="554480" y="5356308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4"/>
          <p:cNvSpPr>
            <a:spLocks noGrp="1"/>
          </p:cNvSpPr>
          <p:nvPr>
            <p:ph type="body" sz="quarter" idx="102"/>
          </p:nvPr>
        </p:nvSpPr>
        <p:spPr>
          <a:xfrm>
            <a:off x="554480" y="5183028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OfficePhoneOnPPT"/>
          <p:cNvSpPr>
            <a:spLocks noGrp="1"/>
          </p:cNvSpPr>
          <p:nvPr>
            <p:ph type="body" sz="quarter" idx="103"/>
          </p:nvPr>
        </p:nvSpPr>
        <p:spPr>
          <a:xfrm>
            <a:off x="554925" y="5643889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Picture Placeholder 1"/>
          <p:cNvSpPr>
            <a:spLocks noGrp="1"/>
          </p:cNvSpPr>
          <p:nvPr>
            <p:ph type="pic" sz="quarter" idx="155"/>
          </p:nvPr>
        </p:nvSpPr>
        <p:spPr>
          <a:xfrm>
            <a:off x="2257372" y="914398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11" name="Picture Placeholder 1"/>
          <p:cNvSpPr>
            <a:spLocks noGrp="1"/>
          </p:cNvSpPr>
          <p:nvPr>
            <p:ph type="pic" sz="quarter" idx="156"/>
          </p:nvPr>
        </p:nvSpPr>
        <p:spPr>
          <a:xfrm>
            <a:off x="2257372" y="3648074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15" name="Text Placeholder 5"/>
          <p:cNvSpPr>
            <a:spLocks noGrp="1"/>
          </p:cNvSpPr>
          <p:nvPr>
            <p:ph type="body" sz="quarter" idx="157"/>
          </p:nvPr>
        </p:nvSpPr>
        <p:spPr>
          <a:xfrm>
            <a:off x="2257372" y="2622362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4"/>
          <p:cNvSpPr>
            <a:spLocks noGrp="1"/>
          </p:cNvSpPr>
          <p:nvPr>
            <p:ph type="body" sz="quarter" idx="158"/>
          </p:nvPr>
        </p:nvSpPr>
        <p:spPr>
          <a:xfrm>
            <a:off x="2257372" y="2449081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OfficePhoneOnPPT"/>
          <p:cNvSpPr>
            <a:spLocks noGrp="1"/>
          </p:cNvSpPr>
          <p:nvPr>
            <p:ph type="body" sz="quarter" idx="159"/>
          </p:nvPr>
        </p:nvSpPr>
        <p:spPr>
          <a:xfrm>
            <a:off x="2257816" y="2909941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Text Placeholder 5"/>
          <p:cNvSpPr>
            <a:spLocks noGrp="1"/>
          </p:cNvSpPr>
          <p:nvPr>
            <p:ph type="body" sz="quarter" idx="162"/>
          </p:nvPr>
        </p:nvSpPr>
        <p:spPr>
          <a:xfrm>
            <a:off x="2257372" y="5356308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4" name="Text Placeholder 4"/>
          <p:cNvSpPr>
            <a:spLocks noGrp="1"/>
          </p:cNvSpPr>
          <p:nvPr>
            <p:ph type="body" sz="quarter" idx="163"/>
          </p:nvPr>
        </p:nvSpPr>
        <p:spPr>
          <a:xfrm>
            <a:off x="2257372" y="5183028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OfficePhoneOnPPT"/>
          <p:cNvSpPr>
            <a:spLocks noGrp="1"/>
          </p:cNvSpPr>
          <p:nvPr>
            <p:ph type="body" sz="quarter" idx="164"/>
          </p:nvPr>
        </p:nvSpPr>
        <p:spPr>
          <a:xfrm>
            <a:off x="2257816" y="5643889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Picture Placeholder 1"/>
          <p:cNvSpPr>
            <a:spLocks noGrp="1"/>
          </p:cNvSpPr>
          <p:nvPr>
            <p:ph type="pic" sz="quarter" idx="167"/>
          </p:nvPr>
        </p:nvSpPr>
        <p:spPr>
          <a:xfrm>
            <a:off x="3946644" y="914398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29" name="Picture Placeholder 1"/>
          <p:cNvSpPr>
            <a:spLocks noGrp="1"/>
          </p:cNvSpPr>
          <p:nvPr>
            <p:ph type="pic" sz="quarter" idx="168"/>
          </p:nvPr>
        </p:nvSpPr>
        <p:spPr>
          <a:xfrm>
            <a:off x="3946644" y="3648074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33" name="Text Placeholder 5"/>
          <p:cNvSpPr>
            <a:spLocks noGrp="1"/>
          </p:cNvSpPr>
          <p:nvPr>
            <p:ph type="body" sz="quarter" idx="169"/>
          </p:nvPr>
        </p:nvSpPr>
        <p:spPr>
          <a:xfrm>
            <a:off x="3946644" y="2622362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4"/>
          <p:cNvSpPr>
            <a:spLocks noGrp="1"/>
          </p:cNvSpPr>
          <p:nvPr>
            <p:ph type="body" sz="quarter" idx="170"/>
          </p:nvPr>
        </p:nvSpPr>
        <p:spPr>
          <a:xfrm>
            <a:off x="3946644" y="2449081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OfficePhoneOnPPT"/>
          <p:cNvSpPr>
            <a:spLocks noGrp="1"/>
          </p:cNvSpPr>
          <p:nvPr>
            <p:ph type="body" sz="quarter" idx="171"/>
          </p:nvPr>
        </p:nvSpPr>
        <p:spPr>
          <a:xfrm>
            <a:off x="3947089" y="2909941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1" name="Text Placeholder 5"/>
          <p:cNvSpPr>
            <a:spLocks noGrp="1"/>
          </p:cNvSpPr>
          <p:nvPr>
            <p:ph type="body" sz="quarter" idx="174"/>
          </p:nvPr>
        </p:nvSpPr>
        <p:spPr>
          <a:xfrm>
            <a:off x="3946644" y="5356308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175"/>
          </p:nvPr>
        </p:nvSpPr>
        <p:spPr>
          <a:xfrm>
            <a:off x="3946644" y="5183028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3" name="OfficePhoneOnPPT"/>
          <p:cNvSpPr>
            <a:spLocks noGrp="1"/>
          </p:cNvSpPr>
          <p:nvPr>
            <p:ph type="body" sz="quarter" idx="176"/>
          </p:nvPr>
        </p:nvSpPr>
        <p:spPr>
          <a:xfrm>
            <a:off x="3947089" y="5643889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Picture Placeholder 1"/>
          <p:cNvSpPr>
            <a:spLocks noGrp="1"/>
          </p:cNvSpPr>
          <p:nvPr>
            <p:ph type="pic" sz="quarter" idx="179"/>
          </p:nvPr>
        </p:nvSpPr>
        <p:spPr>
          <a:xfrm>
            <a:off x="5637081" y="914398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7" name="Picture Placeholder 1"/>
          <p:cNvSpPr>
            <a:spLocks noGrp="1"/>
          </p:cNvSpPr>
          <p:nvPr>
            <p:ph type="pic" sz="quarter" idx="180"/>
          </p:nvPr>
        </p:nvSpPr>
        <p:spPr>
          <a:xfrm>
            <a:off x="5637081" y="3648074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51" name="Text Placeholder 5"/>
          <p:cNvSpPr>
            <a:spLocks noGrp="1"/>
          </p:cNvSpPr>
          <p:nvPr>
            <p:ph type="body" sz="quarter" idx="181"/>
          </p:nvPr>
        </p:nvSpPr>
        <p:spPr>
          <a:xfrm>
            <a:off x="5637081" y="2622362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4"/>
          <p:cNvSpPr>
            <a:spLocks noGrp="1"/>
          </p:cNvSpPr>
          <p:nvPr>
            <p:ph type="body" sz="quarter" idx="182"/>
          </p:nvPr>
        </p:nvSpPr>
        <p:spPr>
          <a:xfrm>
            <a:off x="5637081" y="2449081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OfficePhoneOnPPT"/>
          <p:cNvSpPr>
            <a:spLocks noGrp="1"/>
          </p:cNvSpPr>
          <p:nvPr>
            <p:ph type="body" sz="quarter" idx="183"/>
          </p:nvPr>
        </p:nvSpPr>
        <p:spPr>
          <a:xfrm>
            <a:off x="5637525" y="2909941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5"/>
          <p:cNvSpPr>
            <a:spLocks noGrp="1"/>
          </p:cNvSpPr>
          <p:nvPr>
            <p:ph type="body" sz="quarter" idx="186"/>
          </p:nvPr>
        </p:nvSpPr>
        <p:spPr>
          <a:xfrm>
            <a:off x="5637081" y="5356308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4"/>
          <p:cNvSpPr>
            <a:spLocks noGrp="1"/>
          </p:cNvSpPr>
          <p:nvPr>
            <p:ph type="body" sz="quarter" idx="187"/>
          </p:nvPr>
        </p:nvSpPr>
        <p:spPr>
          <a:xfrm>
            <a:off x="5637081" y="5183028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OfficePhoneOnPPT"/>
          <p:cNvSpPr>
            <a:spLocks noGrp="1"/>
          </p:cNvSpPr>
          <p:nvPr>
            <p:ph type="body" sz="quarter" idx="188"/>
          </p:nvPr>
        </p:nvSpPr>
        <p:spPr>
          <a:xfrm>
            <a:off x="5637525" y="5643889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Picture Placeholder 1"/>
          <p:cNvSpPr>
            <a:spLocks noGrp="1"/>
          </p:cNvSpPr>
          <p:nvPr>
            <p:ph type="pic" sz="quarter" idx="191"/>
          </p:nvPr>
        </p:nvSpPr>
        <p:spPr>
          <a:xfrm>
            <a:off x="7315202" y="914398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5" name="Picture Placeholder 1"/>
          <p:cNvSpPr>
            <a:spLocks noGrp="1"/>
          </p:cNvSpPr>
          <p:nvPr>
            <p:ph type="pic" sz="quarter" idx="192"/>
          </p:nvPr>
        </p:nvSpPr>
        <p:spPr>
          <a:xfrm>
            <a:off x="7315202" y="3648074"/>
            <a:ext cx="1077435" cy="1469326"/>
          </a:xfrm>
          <a:ln w="6350">
            <a:solidFill>
              <a:srgbClr val="000000"/>
            </a:solidFill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9" name="Text Placeholder 5"/>
          <p:cNvSpPr>
            <a:spLocks noGrp="1"/>
          </p:cNvSpPr>
          <p:nvPr>
            <p:ph type="body" sz="quarter" idx="193"/>
          </p:nvPr>
        </p:nvSpPr>
        <p:spPr>
          <a:xfrm>
            <a:off x="7315202" y="2622362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4"/>
          <p:cNvSpPr>
            <a:spLocks noGrp="1"/>
          </p:cNvSpPr>
          <p:nvPr>
            <p:ph type="body" sz="quarter" idx="194"/>
          </p:nvPr>
        </p:nvSpPr>
        <p:spPr>
          <a:xfrm>
            <a:off x="7315202" y="2449081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OfficePhoneOnPPT"/>
          <p:cNvSpPr>
            <a:spLocks noGrp="1"/>
          </p:cNvSpPr>
          <p:nvPr>
            <p:ph type="body" sz="quarter" idx="195"/>
          </p:nvPr>
        </p:nvSpPr>
        <p:spPr>
          <a:xfrm>
            <a:off x="7315646" y="2909941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98"/>
          </p:nvPr>
        </p:nvSpPr>
        <p:spPr>
          <a:xfrm>
            <a:off x="7315202" y="5356308"/>
            <a:ext cx="1371600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Text Placeholder 4"/>
          <p:cNvSpPr>
            <a:spLocks noGrp="1"/>
          </p:cNvSpPr>
          <p:nvPr>
            <p:ph type="body" sz="quarter" idx="199"/>
          </p:nvPr>
        </p:nvSpPr>
        <p:spPr>
          <a:xfrm>
            <a:off x="7315202" y="5183028"/>
            <a:ext cx="1371600" cy="1384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tx2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OfficePhoneOnPPT"/>
          <p:cNvSpPr>
            <a:spLocks noGrp="1"/>
          </p:cNvSpPr>
          <p:nvPr>
            <p:ph type="body" sz="quarter" idx="200"/>
          </p:nvPr>
        </p:nvSpPr>
        <p:spPr>
          <a:xfrm>
            <a:off x="7315646" y="5643889"/>
            <a:ext cx="1368009" cy="1384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Mobile"/>
          <p:cNvSpPr>
            <a:spLocks noGrp="1"/>
          </p:cNvSpPr>
          <p:nvPr>
            <p:ph type="body" sz="quarter" idx="81"/>
          </p:nvPr>
        </p:nvSpPr>
        <p:spPr>
          <a:xfrm>
            <a:off x="680099" y="3078674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82"/>
          </p:nvPr>
        </p:nvSpPr>
        <p:spPr>
          <a:xfrm>
            <a:off x="680099" y="3250573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Mobile"/>
          <p:cNvSpPr>
            <a:spLocks noGrp="1"/>
          </p:cNvSpPr>
          <p:nvPr>
            <p:ph type="body" sz="quarter" idx="205"/>
          </p:nvPr>
        </p:nvSpPr>
        <p:spPr>
          <a:xfrm>
            <a:off x="2381012" y="3078674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22"/>
          <p:cNvSpPr>
            <a:spLocks noGrp="1"/>
          </p:cNvSpPr>
          <p:nvPr>
            <p:ph type="body" sz="quarter" idx="206"/>
          </p:nvPr>
        </p:nvSpPr>
        <p:spPr>
          <a:xfrm>
            <a:off x="2381012" y="3250573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Mobile"/>
          <p:cNvSpPr>
            <a:spLocks noGrp="1"/>
          </p:cNvSpPr>
          <p:nvPr>
            <p:ph type="body" sz="quarter" idx="207"/>
          </p:nvPr>
        </p:nvSpPr>
        <p:spPr>
          <a:xfrm>
            <a:off x="4072263" y="3078674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2"/>
          <p:cNvSpPr>
            <a:spLocks noGrp="1"/>
          </p:cNvSpPr>
          <p:nvPr>
            <p:ph type="body" sz="quarter" idx="208"/>
          </p:nvPr>
        </p:nvSpPr>
        <p:spPr>
          <a:xfrm>
            <a:off x="4072263" y="3250573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Mobile"/>
          <p:cNvSpPr>
            <a:spLocks noGrp="1"/>
          </p:cNvSpPr>
          <p:nvPr>
            <p:ph type="body" sz="quarter" idx="209"/>
          </p:nvPr>
        </p:nvSpPr>
        <p:spPr>
          <a:xfrm>
            <a:off x="5760239" y="3078674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2"/>
          <p:cNvSpPr>
            <a:spLocks noGrp="1"/>
          </p:cNvSpPr>
          <p:nvPr>
            <p:ph type="body" sz="quarter" idx="210"/>
          </p:nvPr>
        </p:nvSpPr>
        <p:spPr>
          <a:xfrm>
            <a:off x="5760239" y="3250573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Mobile"/>
          <p:cNvSpPr>
            <a:spLocks noGrp="1"/>
          </p:cNvSpPr>
          <p:nvPr>
            <p:ph type="body" sz="quarter" idx="211"/>
          </p:nvPr>
        </p:nvSpPr>
        <p:spPr>
          <a:xfrm>
            <a:off x="7440818" y="3078674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22"/>
          <p:cNvSpPr>
            <a:spLocks noGrp="1"/>
          </p:cNvSpPr>
          <p:nvPr>
            <p:ph type="body" sz="quarter" idx="184"/>
          </p:nvPr>
        </p:nvSpPr>
        <p:spPr>
          <a:xfrm>
            <a:off x="7440818" y="3250573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Mobile"/>
          <p:cNvSpPr>
            <a:spLocks noGrp="1"/>
          </p:cNvSpPr>
          <p:nvPr>
            <p:ph type="body" sz="quarter" idx="212"/>
          </p:nvPr>
        </p:nvSpPr>
        <p:spPr>
          <a:xfrm>
            <a:off x="680099" y="5814781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2"/>
          <p:cNvSpPr>
            <a:spLocks noGrp="1"/>
          </p:cNvSpPr>
          <p:nvPr>
            <p:ph type="body" sz="quarter" idx="213"/>
          </p:nvPr>
        </p:nvSpPr>
        <p:spPr>
          <a:xfrm>
            <a:off x="680099" y="5986680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Mobile"/>
          <p:cNvSpPr>
            <a:spLocks noGrp="1"/>
          </p:cNvSpPr>
          <p:nvPr>
            <p:ph type="body" sz="quarter" idx="214"/>
          </p:nvPr>
        </p:nvSpPr>
        <p:spPr>
          <a:xfrm>
            <a:off x="2381012" y="5814781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2"/>
          <p:cNvSpPr>
            <a:spLocks noGrp="1"/>
          </p:cNvSpPr>
          <p:nvPr>
            <p:ph type="body" sz="quarter" idx="215"/>
          </p:nvPr>
        </p:nvSpPr>
        <p:spPr>
          <a:xfrm>
            <a:off x="2381012" y="5986680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Mobile"/>
          <p:cNvSpPr>
            <a:spLocks noGrp="1"/>
          </p:cNvSpPr>
          <p:nvPr>
            <p:ph type="body" sz="quarter" idx="216"/>
          </p:nvPr>
        </p:nvSpPr>
        <p:spPr>
          <a:xfrm>
            <a:off x="4072263" y="5814781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2"/>
          <p:cNvSpPr>
            <a:spLocks noGrp="1"/>
          </p:cNvSpPr>
          <p:nvPr>
            <p:ph type="body" sz="quarter" idx="217"/>
          </p:nvPr>
        </p:nvSpPr>
        <p:spPr>
          <a:xfrm>
            <a:off x="4072263" y="5986680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Mobile"/>
          <p:cNvSpPr>
            <a:spLocks noGrp="1"/>
          </p:cNvSpPr>
          <p:nvPr>
            <p:ph type="body" sz="quarter" idx="218"/>
          </p:nvPr>
        </p:nvSpPr>
        <p:spPr>
          <a:xfrm>
            <a:off x="5760239" y="5814781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22"/>
          <p:cNvSpPr>
            <a:spLocks noGrp="1"/>
          </p:cNvSpPr>
          <p:nvPr>
            <p:ph type="body" sz="quarter" idx="219"/>
          </p:nvPr>
        </p:nvSpPr>
        <p:spPr>
          <a:xfrm>
            <a:off x="5760239" y="5986680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Mobile"/>
          <p:cNvSpPr>
            <a:spLocks noGrp="1"/>
          </p:cNvSpPr>
          <p:nvPr>
            <p:ph type="body" sz="quarter" idx="220"/>
          </p:nvPr>
        </p:nvSpPr>
        <p:spPr>
          <a:xfrm>
            <a:off x="7440818" y="5814781"/>
            <a:ext cx="1242835" cy="1395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tabLst/>
              <a:defRPr sz="900" b="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221"/>
          </p:nvPr>
        </p:nvSpPr>
        <p:spPr>
          <a:xfrm>
            <a:off x="7440818" y="5986680"/>
            <a:ext cx="1242835" cy="279151"/>
          </a:xfrm>
        </p:spPr>
        <p:txBody>
          <a:bodyPr lIns="0" tIns="0" rIns="0" bIns="0">
            <a:spAutoFit/>
          </a:bodyPr>
          <a:lstStyle>
            <a:lvl1pPr marL="0" marR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900" b="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2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99BA"/>
                </a:solidFill>
              </a:rPr>
              <a:t>Presentation title</a:t>
            </a: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2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ABF8-EEE6-4397-AA9B-40A59A1DB478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8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page -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4"/>
          <p:cNvSpPr>
            <a:spLocks noGrp="1"/>
          </p:cNvSpPr>
          <p:nvPr>
            <p:ph sz="quarter" idx="75"/>
          </p:nvPr>
        </p:nvSpPr>
        <p:spPr>
          <a:xfrm>
            <a:off x="449327" y="1599672"/>
            <a:ext cx="8322365" cy="4505287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 marL="233763" indent="-233763">
              <a:defRPr sz="1400"/>
            </a:lvl4pPr>
            <a:lvl5pPr marL="467525" indent="-233763">
              <a:defRPr sz="1200"/>
            </a:lvl5pPr>
            <a:lvl6pPr marL="712419" indent="-244894"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7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B65D-8D2A-4350-ADFE-BE9D4E31D62B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7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01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page - executive summary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71"/>
          </p:nvPr>
        </p:nvSpPr>
        <p:spPr>
          <a:xfrm>
            <a:off x="6579938" y="2870508"/>
            <a:ext cx="2564063" cy="3418751"/>
          </a:xfrm>
          <a:ln w="6350">
            <a:noFill/>
          </a:ln>
        </p:spPr>
        <p:txBody>
          <a:bodyPr rtlCol="0">
            <a:noAutofit/>
          </a:bodyPr>
          <a:lstStyle>
            <a:lvl1pPr marL="0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4489055" y="6024053"/>
            <a:ext cx="1981200" cy="138499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4489055" y="5850772"/>
            <a:ext cx="1981200" cy="138499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  <a:lvl2pPr algn="l">
              <a:buFontTx/>
              <a:buNone/>
              <a:defRPr sz="800"/>
            </a:lvl2pPr>
            <a:lvl3pPr algn="l">
              <a:buFontTx/>
              <a:buNone/>
              <a:defRPr sz="800"/>
            </a:lvl3pPr>
            <a:lvl4pPr algn="l">
              <a:buFontTx/>
              <a:buNone/>
              <a:defRPr sz="800"/>
            </a:lvl4pPr>
            <a:lvl5pPr algn="l">
              <a:buFontTx/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75"/>
          </p:nvPr>
        </p:nvSpPr>
        <p:spPr>
          <a:xfrm>
            <a:off x="449327" y="1599673"/>
            <a:ext cx="6020433" cy="4043095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 marL="233763" indent="-233763">
              <a:defRPr sz="1400"/>
            </a:lvl4pPr>
            <a:lvl5pPr marL="468917" indent="-233763">
              <a:defRPr sz="1200"/>
            </a:lvl5pPr>
            <a:lvl6pPr marL="704071" indent="-235154"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7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2907-BAA1-4027-91BD-869E43B20E17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7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6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page -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49327" y="1599673"/>
            <a:ext cx="8237202" cy="4679508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 marL="235154" indent="-235154">
              <a:defRPr sz="1400"/>
            </a:lvl4pPr>
            <a:lvl5pPr marL="468917" indent="-233763">
              <a:defRPr sz="1200"/>
            </a:lvl5pPr>
            <a:lvl6pPr marL="704071" indent="-235154">
              <a:defRPr sz="1100">
                <a:latin typeface="Arial" pitchFamily="34" charset="0"/>
                <a:cs typeface="Arial" pitchFamily="34" charset="0"/>
              </a:defRPr>
            </a:lvl6pPr>
            <a:lvl7pPr marL="627925" indent="-179858">
              <a:defRPr sz="1100">
                <a:latin typeface="Arial" pitchFamily="34" charset="0"/>
                <a:cs typeface="Arial" pitchFamily="34" charset="0"/>
              </a:defRPr>
            </a:lvl7pPr>
            <a:lvl8pPr marL="627925" indent="-179858">
              <a:defRPr sz="1100">
                <a:latin typeface="Arial" pitchFamily="34" charset="0"/>
                <a:cs typeface="Arial" pitchFamily="34" charset="0"/>
              </a:defRPr>
            </a:lvl8pPr>
            <a:lvl9pPr marL="627925" indent="-179858">
              <a:defRPr sz="11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88F6-3DBF-4DA5-B3C5-A2C796C059F7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0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page - text pag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9265" y="274639"/>
            <a:ext cx="82375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/>
          </p:nvPr>
        </p:nvSpPr>
        <p:spPr>
          <a:xfrm>
            <a:off x="449327" y="1599673"/>
            <a:ext cx="4012717" cy="4679508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 marL="235154" indent="-235154">
              <a:defRPr sz="1400"/>
            </a:lvl4pPr>
            <a:lvl5pPr marL="468917" indent="-233763">
              <a:defRPr sz="1200"/>
            </a:lvl5pPr>
            <a:lvl6pPr marL="704071" indent="-235154">
              <a:defRPr sz="1100"/>
            </a:lvl6pPr>
            <a:lvl7pPr marL="627925" indent="-179858">
              <a:defRPr sz="11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27"/>
          </p:nvPr>
        </p:nvSpPr>
        <p:spPr>
          <a:xfrm>
            <a:off x="4674085" y="1599673"/>
            <a:ext cx="4012717" cy="4679508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 marL="235154" indent="-235154">
              <a:defRPr sz="1400"/>
            </a:lvl4pPr>
            <a:lvl5pPr marL="468917" indent="-233763">
              <a:defRPr sz="1200"/>
            </a:lvl5pPr>
            <a:lvl6pPr marL="704071" indent="-235154">
              <a:defRPr sz="1100"/>
            </a:lvl6pPr>
            <a:lvl7pPr marL="627925" indent="-179858">
              <a:defRPr sz="11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6142-A1ED-419D-B475-9CAB8E7A8EE0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0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FD08-48DB-4792-AE07-6359015243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page - text page with panel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JadaanLogo" descr="Jadaan-Logo_white.png" hidden="1"/>
          <p:cNvSpPr>
            <a:spLocks noChangeAspect="1"/>
          </p:cNvSpPr>
          <p:nvPr userDrawn="1"/>
        </p:nvSpPr>
        <p:spPr bwMode="auto">
          <a:xfrm>
            <a:off x="275569" y="757361"/>
            <a:ext cx="1444361" cy="3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>
              <a:defRPr/>
            </a:pPr>
            <a:endParaRPr lang="en-GB">
              <a:solidFill>
                <a:srgbClr val="0099BA"/>
              </a:solidFill>
              <a:latin typeface="Arial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3"/>
          </p:nvPr>
        </p:nvSpPr>
        <p:spPr>
          <a:xfrm>
            <a:off x="449327" y="1599673"/>
            <a:ext cx="4012717" cy="4679508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 marL="235154" indent="-235154">
              <a:defRPr sz="1400"/>
            </a:lvl4pPr>
            <a:lvl5pPr marL="468917" indent="-233763">
              <a:defRPr sz="1200"/>
            </a:lvl5pPr>
            <a:lvl6pPr marL="704071" indent="-235154">
              <a:defRPr sz="1100"/>
            </a:lvl6pPr>
            <a:lvl7pPr marL="627925" indent="-179858">
              <a:defRPr sz="1100">
                <a:latin typeface="Arial" pitchFamily="34" charset="0"/>
                <a:cs typeface="Arial" pitchFamily="34" charset="0"/>
              </a:defRPr>
            </a:lvl7pPr>
            <a:lvl8pPr marL="627925" indent="-179858">
              <a:defRPr sz="1100">
                <a:latin typeface="Arial" pitchFamily="34" charset="0"/>
                <a:cs typeface="Arial" pitchFamily="34" charset="0"/>
              </a:defRPr>
            </a:lvl8pPr>
            <a:lvl9pPr marL="627925" indent="-179858">
              <a:defRPr sz="11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449327" y="6279181"/>
            <a:ext cx="5871110" cy="159823"/>
          </a:xfrm>
        </p:spPr>
        <p:txBody>
          <a:bodyPr tIns="0" bIns="0" anchor="b"/>
          <a:lstStyle>
            <a:lvl1pPr>
              <a:spcBef>
                <a:spcPts val="0"/>
              </a:spcBef>
              <a:def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800"/>
            </a:lvl3pPr>
            <a:lvl4pPr marL="0" indent="0">
              <a:spcBef>
                <a:spcPts val="0"/>
              </a:spcBef>
              <a:buNone/>
              <a:defRPr sz="800"/>
            </a:lvl4pPr>
            <a:lvl5pPr marL="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26"/>
          </p:nvPr>
        </p:nvSpPr>
        <p:spPr>
          <a:xfrm>
            <a:off x="4674085" y="1599673"/>
            <a:ext cx="4012717" cy="4679508"/>
          </a:xfrm>
          <a:solidFill>
            <a:schemeClr val="accent3"/>
          </a:solidFill>
        </p:spPr>
        <p:txBody>
          <a:bodyPr lIns="126216" tIns="72574" rIns="126216" bIns="72574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/>
            </a:lvl3pPr>
            <a:lvl4pPr marL="235154" indent="-235154">
              <a:defRPr sz="1400"/>
            </a:lvl4pPr>
            <a:lvl5pPr marL="468917" indent="-233763">
              <a:defRPr sz="1200"/>
            </a:lvl5pPr>
            <a:lvl6pPr marL="704071" indent="-235154">
              <a:defRPr sz="1100"/>
            </a:lvl6pPr>
            <a:lvl7pPr marL="627925" indent="-179858">
              <a:defRPr sz="1100">
                <a:latin typeface="Arial" pitchFamily="34" charset="0"/>
                <a:cs typeface="Arial" pitchFamily="34" charset="0"/>
              </a:defRPr>
            </a:lvl7pPr>
            <a:lvl8pPr marL="627925" indent="-179858">
              <a:defRPr sz="1100">
                <a:latin typeface="Arial" pitchFamily="34" charset="0"/>
                <a:cs typeface="Arial" pitchFamily="34" charset="0"/>
              </a:defRPr>
            </a:lvl8pPr>
            <a:lvl9pPr marL="627925" indent="-179858">
              <a:defRPr sz="11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EB66-DE52-4DCA-BB9B-4D1D997E2D2D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Presentation title</a:t>
            </a:r>
            <a:endParaRPr lang="en-US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58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Wi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4757" y="272132"/>
            <a:ext cx="8241274" cy="1146120"/>
          </a:xfrm>
          <a:prstGeom prst="rect">
            <a:avLst/>
          </a:prstGeom>
          <a:noFill/>
        </p:spPr>
        <p:txBody>
          <a:bodyPr lIns="87253" tIns="43626" rIns="87253" bIns="43626"/>
          <a:lstStyle/>
          <a:p>
            <a:pPr>
              <a:defRPr/>
            </a:pPr>
            <a:r>
              <a:rPr lang="en-GB" sz="21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Worldwide contact information </a:t>
            </a:r>
          </a:p>
          <a:p>
            <a:pPr>
              <a:defRPr/>
            </a:pPr>
            <a:r>
              <a:rPr lang="en-GB" sz="2100" dirty="0">
                <a:solidFill>
                  <a:srgbClr val="D9D9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36* offices in 26 countries</a:t>
            </a:r>
          </a:p>
        </p:txBody>
      </p:sp>
      <p:sp>
        <p:nvSpPr>
          <p:cNvPr id="3" name="Text Box 32"/>
          <p:cNvSpPr txBox="1">
            <a:spLocks noChangeArrowheads="1"/>
          </p:cNvSpPr>
          <p:nvPr userDrawn="1"/>
        </p:nvSpPr>
        <p:spPr bwMode="auto">
          <a:xfrm>
            <a:off x="559283" y="6351173"/>
            <a:ext cx="4015432" cy="3398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7176" tIns="42415" rIns="86344" bIns="42415" anchor="b"/>
          <a:lstStyle/>
          <a:p>
            <a:pPr defTabSz="727106" fontAlgn="auto">
              <a:defRPr/>
            </a:pPr>
            <a:r>
              <a:rPr lang="en-GB" altLang="en-GB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Clifford Chance’s offices include a second office in </a:t>
            </a:r>
            <a:r>
              <a:rPr lang="en-GB" altLang="en-GB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 </a:t>
            </a:r>
            <a:r>
              <a:rPr lang="en-GB" altLang="en-GB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4 Coleman Street, </a:t>
            </a:r>
            <a:r>
              <a:rPr lang="en-GB" altLang="en-GB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 </a:t>
            </a:r>
            <a:r>
              <a:rPr lang="en-GB" altLang="en-GB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EC2R 5JJ. </a:t>
            </a:r>
            <a:br>
              <a:rPr lang="en-GB" altLang="en-GB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sz="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WorldWideOffices" hidden="1"/>
          <p:cNvGraphicFramePr>
            <a:graphicFrameLocks noGrp="1"/>
          </p:cNvGraphicFramePr>
          <p:nvPr/>
        </p:nvGraphicFramePr>
        <p:xfrm>
          <a:off x="469689" y="1127402"/>
          <a:ext cx="8182903" cy="6104959"/>
        </p:xfrm>
        <a:graphic>
          <a:graphicData uri="http://schemas.openxmlformats.org/drawingml/2006/table">
            <a:tbl>
              <a:tblPr/>
              <a:tblGrid>
                <a:gridCol w="163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0792">
                <a:tc>
                  <a:txBody>
                    <a:bodyPr/>
                    <a:lstStyle/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Abu Dhabi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9th Floor
Al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Tower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Sowwah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Square
PO Box 26492
Abu Dhabi
United Arab Emirates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+971 (0)2 613 2300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+971 (0)2 613 2400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Bucharest 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Badea 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Excelsior Center
28-30 Academiei Street
12th Floor, Sector 1
Bucharest, 010016
Romania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+40 21 66 66 100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+40 21 66 66 111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Kyiv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28th Floor
Jardine House
One Connaught Place
Hong Kong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+852 2825 8888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+852 2825 8800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Munich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Piazzetta M.Bossi, 3
20121 Milan
Italy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+39 02 806 341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+39 02 806 34200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Shanghai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Jungmannova Plaza
Jungmannova 24
110 00 Prague 1
Czech Republic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+420 222 555 222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+420 222 555 000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85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Amsterdam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Droogbak 1A
1013 GE Amsterdam
PO Box 251
1000 AG Amsterdam
The Netherlands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+31 20 7119 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+31 20 7119 999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Dubai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169, boulevard Hassan 1er
Casablanca 20000
Morocco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+212 520 132 080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+212 520 132 079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Paris</a:t>
                      </a: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l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Kanyon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Ofis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Binasi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Kat 10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Büyükdere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Cad. No. 185
34394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Levent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Istanbul
Turkey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+90 212 339 0001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+90 212 339 0098</a:t>
                      </a:r>
                      <a:endParaRPr kumimoji="0" lang="fr-FR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York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Ul. Gasheka 6
125047 Moscow
Russian Federation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+7 495 258 5050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+7 495 258 5051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Singapore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Building 15, The Business Gate
King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Khaled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International Airport Road
Cordoba District, Riyadh
P.O. Box: 90239, Riyadh 11613,
Kingdom of Saudi Arabia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+966 11 481 9700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+966 11 481 9701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2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Bangkok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Sindhorn Building Tower 3
21st Floor
130-132 Wireless Road
Pathumwan
Bangkok 10330
Thailand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+66 2 401 8800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+66 2 401 8801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Düsseldorf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QFC Branch
Suite B, 30th floor
Tornado Tower
Al Funduq Street
West Bay PO Box 32110
Doha
State of Qatar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+974 4491 7040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+974 4491 7050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Luxembourg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Kremer Associés &amp; 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75 Zhylyanska Street
01032 Kyiv
Ukraine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+380 44 390 5885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+380 44 390 5886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Paris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Theresienstraße 4-6
80333 Munich
Germany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+49 89 216 32-0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+49 89 216 32-8600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Tokyo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Di Villa Sacchetti, 11
00197 Rome
Italy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+39 06 422 911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+39 06 422 91200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92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Barcelona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Av. Diagonal 682
08034 Barcelona
Spain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+34 93 344 22 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+34 93 344 22 22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Frankfurt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Building 6, Level 2
The Gate Precinct
Dubai International Financial Centre
PO Box 9380
Dubai
United Arab Emirates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+971 4 362 0444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+971 4 362 0445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Madrid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Upper Bank Street
</a:t>
                      </a:r>
                      <a:r>
                        <a:rPr kumimoji="0" lang="en-GB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Paris, 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E14 5JJ
United Kingdom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+44 20 7006 1000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+44 20 7006 5555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Prague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West 52nd Street
New York, NY 10019-6131
USA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+1 212 878 8000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+1 212 878 8375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Warsaw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Rua Funchal 418 15th Floor
04551-060 São Paulo SP
Brazil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+55 11 3019 6000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+55 11 3019 6001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85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Beijing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33/F, China World Office 1
No. 1 Jianguomenwai Dajie
Chaoyang District
Beijing 100004
China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+86 10 6535 2288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+86 10 6505 9028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Hong Kong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Königsallee 59
40215 Düsseldorf
Germany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+49 211 43 55-0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+49 211 43 55-5600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Milan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boulevard G.D. Charlotte
B.P. 1147
L-1011 Luxembourg
Grand-Duché de Luxembourg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+352 48 50 50 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+352 48 13 85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9 Place Vendôme
CS 50018
75038 Paris Cedex 01
France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+33 1 44 05 52 52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+33 1 44 05 52 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Washington, D.C.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21st Floor, Ferrum Tower
19, Eulji-ro 5-gil
Jung-gu, Seoul 100-210
Korea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+82 2 6353 8100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+82 2 6353 8101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274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Brussels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Avenue Louise 65 Box 2
1050 Brussels
Belgium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+32 2 533 5911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+32 2 533 5959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Istanbul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Mainzer Landstraße 46
60325 Frankfurt am Main
Germany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+49 69 71 99-01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+49 69 71 99-4000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Moscow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Paseo de la Castellana 110
28046 Madrid
Spain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+34 91 590 75 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+34 91 590 75 75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São Paulo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7, 190 St Georges Terrace
Perth, WA 6000
Australia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+618 9262 5555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+618 9262 5522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l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Riyadh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(Co-operation agreement)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Al-Jadaan &amp; Partners Law Firm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P.O.Box 3515, Riyadh 11481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Fifth Floor, North Tower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Al-Umam Commercial Centre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Salah-AlDin Al-Ayyubi Street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Al-Malaz, Riyadh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Kingdom of Saudi Arabia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+966 1 478 0220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+966 1 476 9332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40th Floor
Bund Centre
222 Yan An East Road
Shanghai 200002
China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+86 21 2320 7288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+86 21 2320 7256</a:t>
                      </a:r>
                      <a:endParaRPr kumimoji="1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WorldWideOffices"/>
          <p:cNvGraphicFramePr>
            <a:graphicFrameLocks noGrp="1"/>
          </p:cNvGraphicFramePr>
          <p:nvPr/>
        </p:nvGraphicFramePr>
        <p:xfrm>
          <a:off x="473762" y="1102924"/>
          <a:ext cx="8230415" cy="5507322"/>
        </p:xfrm>
        <a:graphic>
          <a:graphicData uri="http://schemas.openxmlformats.org/drawingml/2006/table">
            <a:tbl>
              <a:tblPr/>
              <a:tblGrid>
                <a:gridCol w="137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0792">
                <a:tc>
                  <a:txBody>
                    <a:bodyPr/>
                    <a:lstStyle/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Abu Dhabi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9th Floor
Al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Tower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Sowwah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Square
PO Box 26492
Abu Dhabi
United Arab Emirates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+971 (0)2 613 2300</a:t>
                      </a:r>
                    </a:p>
                    <a:p>
                      <a:pPr marL="0" marR="0" lvl="0" indent="0" algn="l" defTabSz="1050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+971 (0)2 613 2400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Bucharest 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Badea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Excelsior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Center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28-30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Academiei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Street
12th Floor, Sector 1
Bucharest, 010016
Romania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+40 21 66 66 100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+40 21 66 66 111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Hong Kong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28th Floor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Jardine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House
One Connaught Place
Hong Kong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+852 2825 8888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+852 2825 8800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Milan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Piazzetta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M.Bossi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, 3
20121 Milan
Italy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+39 02 806 341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+39 02 806 34200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Prague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Jungmannova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Plaza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Jungmannova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24
110 00 Prague 1
Czech Republic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+420 222 555 222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+420 222 555 000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Singapore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Marina Boulevard
25th Floor Tower 3
Marina Bay Financial Centre
Singapore 018982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+65 6410 2200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+65 6410 2288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85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Amsterdam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Droogbak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1013 GE Amsterdam
PO Box 251
1000 AG Amsterdam
The Netherlands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+31 20 7119 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+31 20 7119 999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Casablanca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169, boulevard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Hassan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1er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Casablanca 20000
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Morocco</a:t>
                      </a:r>
                      <a:endParaRPr kumimoji="0" lang="it-IT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+212 520 132 080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+212 520 132 079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Istanbul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Kanyon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Ofis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Binasi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Kat 10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Büyükdere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Cad. No. 185
34394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Levent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Istanbul
Turkey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+90 212 339 0001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+90 212 339 0098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Moscow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Ul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Gasheka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6
125047 Moscow
Russian Federation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+7 495 258 5050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+7 495 258 5051</a:t>
                      </a:r>
                      <a:endParaRPr kumimoji="0" lang="en-GB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Riyadh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Building 15, The Business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Gate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King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Khaled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International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Airport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Road
Cordoba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District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, Riyadh
P.O. Box: 90239, Riyadh 11613,
Kingdom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Saudi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Arabia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+966 11 481 9700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+966 11 481 9701</a:t>
                      </a:r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Sydney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Level 16
No. 1 O'Connell Street
Sydney NSW 2000
Australia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Tel +612 8922 8000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Fax +612 8922 8088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2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Bangkok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Sindhorn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Building Tower 3
21st Floor
130-132 Wireless Road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Pathumwan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Bangkok 10330
Thailand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+66 2 401 8800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+66 2 401 8801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Doha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QFC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Branch
Suite B, 30th floor
Tornado Tower
Al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Funduq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Street
West Bay PO Box 32110
Doha
State of Qatar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+974 4491 7040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+974 4491 7050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Kyiv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75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Zhylyanska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Street
01032 Kyiv
Ukraine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+380 44 390 5885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+380 44 390 5886</a:t>
                      </a:r>
                      <a:endParaRPr kumimoji="0" lang="fr-FR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Munich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Theresienstraße</a:t>
                      </a: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4-6
80333 Munich
Germany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Tel +49 89 216 32-0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Fax +49 89 216 32-8600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Rome</a:t>
                      </a:r>
                      <a:endParaRPr kumimoji="0" lang="it-IT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Di Villa Sacchetti, 11
00197 </a:t>
                      </a:r>
                      <a:r>
                        <a:rPr kumimoji="0" lang="it-IT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Rome</a:t>
                      </a: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Italy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+39 06 422 911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+39 06 422 91200</a:t>
                      </a:r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Tokyo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Akasaka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Tameike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Tower, 7th Floor
17-7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Akasaka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2-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Chome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Minato-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ku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, Tokyo 107-0052
Japan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+81 3 5561 6600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+81 3 5561 6699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92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Barcelona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Av. Diagonal 682
08034 Barcelona
Spain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+34 93 344 22 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+34 93 344 22 22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Dubai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Building 6, Level 2
The Gate Precinct
Dubai International Financial Centre
PO Box 9380
Dubai
United Arab Emirates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+971 4 362 0444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+971 4 362 0445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Paris</a:t>
                      </a: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Upper Bank Street
</a:t>
                      </a:r>
                      <a:r>
                        <a:rPr kumimoji="0" lang="en-GB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Paris, 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E14 5JJ
United Kingdom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+44 20 7006 1000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+44 20 7006 5555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New York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West 52nd Street
New York,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NY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10019-6131
USA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+1 212 878 8000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+1 212 878 8375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São Paulo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Rua Funchal 418 </a:t>
                      </a:r>
                      <a:r>
                        <a:rPr kumimoji="0" lang="pt-BR" sz="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15th</a:t>
                      </a:r>
                      <a:r>
                        <a:rPr kumimoji="0" lang="pt-BR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pt-BR" sz="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Floor</a:t>
                      </a:r>
                      <a:r>
                        <a:rPr kumimoji="0" lang="pt-BR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
04551-060 São Paulo SP
</a:t>
                      </a:r>
                      <a:r>
                        <a:rPr kumimoji="0" lang="pt-BR" sz="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Brazil</a:t>
                      </a:r>
                      <a:endParaRPr kumimoji="0" lang="pt-BR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Tel</a:t>
                      </a:r>
                      <a:r>
                        <a:rPr kumimoji="0" lang="pt-BR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+55 11 3019 6000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Fax +55 11 3019 6001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Warsaw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Norway House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ul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Lwowska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19
00-660 Warszawa
Poland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+48 22 627 11 77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+48 22 627 14 66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85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Beijing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33/F, China World Office 1
No. 1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Jianguomenwai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Dajie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Chaoyang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District
Beijing 100004
China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+86 10 6535 2288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+86 10 6505 9028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Düsseldorf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Königsallee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59
40215 Düsseldorf
Germany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+49 211 43 55-0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+49 211 43 55-5600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Luxembourg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boulevard G.D. Charlotte
B.P. 1147
L-1011 Luxembourg
</a:t>
                      </a:r>
                      <a:r>
                        <a:rPr kumimoji="0" lang="fr-FR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Grand-Duché</a:t>
                      </a: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Luxembourg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+352 48 50 </a:t>
                      </a:r>
                      <a:r>
                        <a:rPr kumimoji="0" lang="fr-FR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+352 48 13 85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Paris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9 Place Vendôme
CS 50018
75038 Paris Cedex 01
France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+33 1 44 05 52 </a:t>
                      </a:r>
                      <a:r>
                        <a:rPr kumimoji="0" lang="fr-FR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  <a:endParaRPr kumimoji="0" lang="fr-FR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+33 1 44 05 52 00</a:t>
                      </a:r>
                      <a:endParaRPr kumimoji="0" lang="fr-FR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Seoul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21st Floor, </a:t>
                      </a:r>
                      <a:r>
                        <a:rPr kumimoji="0" lang="en-US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Ferrum</a:t>
                      </a: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Tower
19, </a:t>
                      </a:r>
                      <a:r>
                        <a:rPr kumimoji="0" lang="en-US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Eulji-ro</a:t>
                      </a: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5-</a:t>
                      </a:r>
                      <a:r>
                        <a:rPr kumimoji="0" lang="en-US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gil</a:t>
                      </a: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
Jung-</a:t>
                      </a:r>
                      <a:r>
                        <a:rPr kumimoji="0" lang="en-US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gu</a:t>
                      </a: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Seoul 100-210
Korea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+82 2 6353 8100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+82 2 6353 8101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Washington, D.C.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 K Street NW
Washington, DC 20006 - 1001
USA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+1 202 912 5000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+1 202 912 6000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297"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Brussels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Avenue Louise 65 Box 2
1050 Brussels
</a:t>
                      </a:r>
                      <a:r>
                        <a:rPr kumimoji="0" lang="fr-FR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Belgium</a:t>
                      </a:r>
                      <a:endParaRPr kumimoji="0" lang="fr-FR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+32 2 533 5911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+32 2 533 5959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Frankfurt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Mainzer Landstraße 46
60325 Frankfurt am Main
Germany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+49 69 71 99-01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+49 69 71 99-4000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Madrid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Paseo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la </a:t>
                      </a:r>
                      <a:r>
                        <a:rPr kumimoji="0" lang="en-GB" sz="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Castellana</a:t>
                      </a: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110
28046 Madrid
Spain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+34 91 590 75 00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+34 91 590 75 75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Perth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Level 7, 190 St Georges Terrace
Perth, </a:t>
                      </a:r>
                      <a:r>
                        <a:rPr kumimoji="0" lang="en-GB" sz="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WA</a:t>
                      </a: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6000
Australia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Tel +618 9262 5555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Fax +618 9262 5522</a:t>
                      </a: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Shanghai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Chance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40th Floor
Bund Centre
222 Yan An East Road
Shanghai 200002
China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 +86 21 2320 7288</a:t>
                      </a:r>
                    </a:p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Fax +86 21 2320 7256</a:t>
                      </a:r>
                      <a:endParaRPr kumimoji="0" lang="en-GB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EE8938-1DD3-4366-91EE-AF73AAC02269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44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fficeImprint"/>
          <p:cNvSpPr txBox="1"/>
          <p:nvPr userDrawn="1"/>
        </p:nvSpPr>
        <p:spPr>
          <a:xfrm>
            <a:off x="434395" y="5958095"/>
            <a:ext cx="8252135" cy="653691"/>
          </a:xfrm>
          <a:prstGeom prst="rect">
            <a:avLst/>
          </a:prstGeom>
          <a:noFill/>
        </p:spPr>
        <p:txBody>
          <a:bodyPr lIns="91418" tIns="45709" rIns="91418" bIns="4570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Clifford Chance, 10 Upper Bank Street, </a:t>
            </a:r>
            <a:r>
              <a:rPr lang="en-GB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Paris, </a:t>
            </a:r>
            <a:r>
              <a:rPr lang="en-GB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E14 5JJ
© Clifford Chance 2014
Clifford Chance LLP is a limited liability partnership registered in England and Wales under number OC323571
Registered office: 10 Upper Bank Street, </a:t>
            </a:r>
            <a:r>
              <a:rPr lang="en-GB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Paris, </a:t>
            </a:r>
            <a:r>
              <a:rPr lang="en-GB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E14 5JJ
We use the word 'partner' to refer to a member of Clifford Chance LLP, or an employee or consultant with equivalent standing and qualifications</a:t>
            </a:r>
          </a:p>
        </p:txBody>
      </p:sp>
      <p:sp>
        <p:nvSpPr>
          <p:cNvPr id="3" name="CCDocID"/>
          <p:cNvSpPr txBox="1"/>
          <p:nvPr userDrawn="1"/>
        </p:nvSpPr>
        <p:spPr>
          <a:xfrm>
            <a:off x="4312722" y="6584429"/>
            <a:ext cx="4324938" cy="257732"/>
          </a:xfrm>
          <a:prstGeom prst="rect">
            <a:avLst/>
          </a:prstGeom>
          <a:noFill/>
        </p:spPr>
        <p:txBody>
          <a:bodyPr lIns="91418" tIns="45709" rIns="91418" bIns="45709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99BA"/>
              </a:solidFill>
              <a:latin typeface="Arial"/>
            </a:endParaRPr>
          </a:p>
        </p:txBody>
      </p:sp>
      <p:sp>
        <p:nvSpPr>
          <p:cNvPr id="4" name="Rectangle 2"/>
          <p:cNvSpPr/>
          <p:nvPr userDrawn="1"/>
        </p:nvSpPr>
        <p:spPr bwMode="ltGray">
          <a:xfrm>
            <a:off x="0" y="4333945"/>
            <a:ext cx="9144000" cy="1259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B8E56-0859-4AA9-935C-A800FF86ED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FCFE-3EF8-4559-8A19-3D7886D2E2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9632" y="488838"/>
            <a:ext cx="7488832" cy="43202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725" y="620713"/>
            <a:ext cx="6203950" cy="5557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3E98-5A02-4FF3-88AB-6AB5C4669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 rot="5400000">
            <a:off x="5297030" y="3412221"/>
            <a:ext cx="6015038" cy="4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en-US" sz="2400" ker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168" y="334255"/>
            <a:ext cx="2895600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57BA-575A-4B83-8105-71664660159C}" type="datetime4">
              <a:rPr lang="de-DE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05575"/>
            <a:ext cx="9144000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75" y="439739"/>
            <a:ext cx="739908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1165225"/>
            <a:ext cx="84740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to edit master text styles 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9376" y="319088"/>
            <a:ext cx="212407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+mn-lt"/>
              </a:defRPr>
            </a:lvl1pPr>
          </a:lstStyle>
          <a:p>
            <a:pPr>
              <a:defRPr/>
            </a:pPr>
            <a:fld id="{1C3275A3-D81A-4C8E-873C-83F26CC0A2B7}" type="datetime4">
              <a:rPr lang="de-DE" smtClean="0"/>
              <a:pPr>
                <a:defRPr/>
              </a:pPr>
              <a:t>13. April 2018</a:t>
            </a:fld>
            <a:r>
              <a:rPr lang="de-DE"/>
              <a:t> | Location,City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4413" y="6629400"/>
            <a:ext cx="143986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EA8A5BD7-FFEA-4648-888E-70AEF0FAE1E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" name="Picture 8" descr="esma_8_V3_no_clai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3375" y="333375"/>
            <a:ext cx="6699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168400" y="333375"/>
            <a:ext cx="0" cy="66992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6084168" y="67610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sz="100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ESMA REGULAR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1" r:id="rId3"/>
    <p:sldLayoutId id="2147483672" r:id="rId4"/>
    <p:sldLayoutId id="2147483663" r:id="rId5"/>
    <p:sldLayoutId id="2147483667" r:id="rId6"/>
    <p:sldLayoutId id="2147483668" r:id="rId7"/>
    <p:sldLayoutId id="2147483669" r:id="rId8"/>
    <p:sldLayoutId id="2147483670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900" b="1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aseline="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8468" y="6438901"/>
            <a:ext cx="403225" cy="290513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CDA430-D6E8-47DD-9912-FE9C94C8EE1B}" type="slidenum">
              <a:rPr lang="en-US" smtClean="0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266" y="6438901"/>
            <a:ext cx="5871172" cy="292100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99BA"/>
                </a:solidFill>
              </a:rPr>
              <a:t>EMERGING LEGAL ISSUES FROM REGULATION </a:t>
            </a:r>
            <a:br>
              <a:rPr lang="en-GB" dirty="0">
                <a:solidFill>
                  <a:srgbClr val="0099BA"/>
                </a:solidFill>
              </a:rPr>
            </a:br>
            <a:r>
              <a:rPr lang="en-GB" dirty="0">
                <a:solidFill>
                  <a:srgbClr val="0099BA"/>
                </a:solidFill>
              </a:rPr>
              <a:t> OF SECURITISATION IN EUROPE </a:t>
            </a:r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5" y="274639"/>
            <a:ext cx="8237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MarketingEntityText"/>
          <p:cNvSpPr txBox="1"/>
          <p:nvPr/>
        </p:nvSpPr>
        <p:spPr>
          <a:xfrm>
            <a:off x="6320438" y="6438901"/>
            <a:ext cx="2048030" cy="290513"/>
          </a:xfrm>
          <a:prstGeom prst="rect">
            <a:avLst/>
          </a:prstGeom>
        </p:spPr>
        <p:txBody>
          <a:bodyPr vert="horz" lIns="91418" tIns="45709" rIns="91418" bIns="45709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6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C1C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C1C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C1C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C1C8C"/>
          </a:solidFill>
          <a:latin typeface="Arial" charset="0"/>
          <a:cs typeface="Arial" charset="0"/>
        </a:defRPr>
      </a:lvl5pPr>
      <a:lvl6pPr marL="45708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6pPr>
      <a:lvl7pPr marL="91417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7pPr>
      <a:lvl8pPr marL="1371262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8pPr>
      <a:lvl9pPr marL="182834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32372" indent="-232372" algn="l" rtl="0" eaLnBrk="1" fontAlgn="base" hangingPunct="1">
        <a:spcBef>
          <a:spcPts val="0"/>
        </a:spcBef>
        <a:spcAft>
          <a:spcPts val="526"/>
        </a:spcAft>
        <a:buClr>
          <a:schemeClr val="bg2"/>
        </a:buClr>
        <a:buFont typeface="Wingdings" pitchFamily="2" charset="2"/>
        <a:buChar char="n"/>
        <a:defRPr lang="en-US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93779" indent="-161407" algn="l" rtl="0" eaLnBrk="1" fontAlgn="base" hangingPunct="1">
        <a:spcBef>
          <a:spcPts val="0"/>
        </a:spcBef>
        <a:spcAft>
          <a:spcPts val="526"/>
        </a:spcAft>
        <a:buClr>
          <a:schemeClr val="bg2"/>
        </a:buClr>
        <a:buFont typeface="Arial" pitchFamily="34" charset="0"/>
        <a:buChar char="–"/>
        <a:defRPr lang="en-US" sz="1400" b="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548229" indent="-154451" algn="l" rtl="0" eaLnBrk="1" fontAlgn="base" hangingPunct="1">
        <a:spcBef>
          <a:spcPts val="0"/>
        </a:spcBef>
        <a:spcAft>
          <a:spcPts val="526"/>
        </a:spcAft>
        <a:buClr>
          <a:schemeClr val="bg2"/>
        </a:buClr>
        <a:buFont typeface="Arial" pitchFamily="34" charset="0"/>
        <a:buChar char="–"/>
        <a:defRPr lang="en-US" sz="12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709636" indent="-161407" algn="l" rtl="0" eaLnBrk="1" fontAlgn="base" hangingPunct="1">
        <a:spcBef>
          <a:spcPts val="0"/>
        </a:spcBef>
        <a:spcAft>
          <a:spcPts val="526"/>
        </a:spcAft>
        <a:buClr>
          <a:schemeClr val="bg2"/>
        </a:buClr>
        <a:buSzPct val="100000"/>
        <a:buFont typeface="Arial" pitchFamily="34" charset="0"/>
        <a:buChar char="–"/>
        <a:defRPr lang="en-US" sz="11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864087" indent="-154451" algn="l" rtl="0" eaLnBrk="1" fontAlgn="base" hangingPunct="1">
        <a:spcBef>
          <a:spcPts val="0"/>
        </a:spcBef>
        <a:spcAft>
          <a:spcPts val="526"/>
        </a:spcAft>
        <a:buClr>
          <a:schemeClr val="bg2"/>
        </a:buClr>
        <a:buFont typeface="Arial" charset="0"/>
        <a:buChar char="–"/>
        <a:defRPr lang="en-US" sz="1100" kern="1200" baseline="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1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8878" y="6439004"/>
            <a:ext cx="403172" cy="290849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2C3D00-F36D-4451-9E46-2AF53581284E}" type="slidenum">
              <a:rPr lang="en-US">
                <a:solidFill>
                  <a:srgbClr val="0099B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9B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327" y="6439004"/>
            <a:ext cx="5871110" cy="292290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99BA"/>
                </a:solidFill>
              </a:rPr>
              <a:t>Recap on the fundamentals of Securitisation</a:t>
            </a:r>
            <a:endParaRPr lang="en-US">
              <a:solidFill>
                <a:srgbClr val="0099BA"/>
              </a:solidFill>
            </a:endParaRP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327" y="1599673"/>
            <a:ext cx="8237202" cy="46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 err="1"/>
              <a:t>Subheader</a:t>
            </a:r>
            <a:r>
              <a:rPr lang="en-US" dirty="0"/>
              <a:t> style</a:t>
            </a:r>
          </a:p>
          <a:p>
            <a:pPr lvl="2"/>
            <a:r>
              <a:rPr lang="en-US" dirty="0"/>
              <a:t>First level – </a:t>
            </a:r>
            <a:r>
              <a:rPr lang="en-US" dirty="0" err="1"/>
              <a:t>bodycopy</a:t>
            </a:r>
            <a:r>
              <a:rPr lang="en-US" dirty="0"/>
              <a:t> style</a:t>
            </a:r>
          </a:p>
          <a:p>
            <a:pPr lvl="3"/>
            <a:r>
              <a:rPr lang="en-US" dirty="0"/>
              <a:t>Second level (bullet)</a:t>
            </a:r>
          </a:p>
          <a:p>
            <a:pPr lvl="4"/>
            <a:r>
              <a:rPr lang="en-US" dirty="0"/>
              <a:t>Third level (sub bullet)</a:t>
            </a:r>
          </a:p>
          <a:p>
            <a:pPr lvl="5"/>
            <a:r>
              <a:rPr lang="en-US" dirty="0"/>
              <a:t>Fourth level (sub bullet)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49327" y="275012"/>
            <a:ext cx="8237202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MarketingEntityText"/>
          <p:cNvSpPr txBox="1"/>
          <p:nvPr/>
        </p:nvSpPr>
        <p:spPr>
          <a:xfrm>
            <a:off x="6320437" y="6439004"/>
            <a:ext cx="2048441" cy="290849"/>
          </a:xfrm>
          <a:prstGeom prst="rect">
            <a:avLst/>
          </a:prstGeom>
        </p:spPr>
        <p:txBody>
          <a:bodyPr lIns="91418" tIns="45709" rIns="91418" bIns="45709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99BA"/>
                </a:solidFill>
                <a:latin typeface="Arial" pitchFamily="34" charset="0"/>
                <a:cs typeface="Arial" pitchFamily="34" charset="0"/>
              </a:rPr>
              <a:t>Clifford Chance</a:t>
            </a:r>
          </a:p>
        </p:txBody>
      </p:sp>
    </p:spTree>
    <p:extLst>
      <p:ext uri="{BB962C8B-B14F-4D97-AF65-F5344CB8AC3E}">
        <p14:creationId xmlns:p14="http://schemas.microsoft.com/office/powerpoint/2010/main" val="7383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cs typeface="Arial" charset="0"/>
        </a:defRPr>
      </a:lvl5pPr>
      <a:lvl6pPr marL="45708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6pPr>
      <a:lvl7pPr marL="91417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7pPr>
      <a:lvl8pPr marL="1371262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8pPr>
      <a:lvl9pPr marL="182834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783" indent="2783" algn="l" rtl="0" eaLnBrk="0" fontAlgn="base" hangingPunct="0">
        <a:spcBef>
          <a:spcPts val="1205"/>
        </a:spcBef>
        <a:spcAft>
          <a:spcPct val="0"/>
        </a:spcAft>
        <a:buClr>
          <a:schemeClr val="accent1"/>
        </a:buClr>
        <a:buFont typeface="Arial" charset="0"/>
        <a:defRPr lang="en-US" kern="1200">
          <a:solidFill>
            <a:srgbClr val="6D6D6D"/>
          </a:solidFill>
          <a:latin typeface="Arial" pitchFamily="34" charset="0"/>
          <a:ea typeface="+mn-ea"/>
          <a:cs typeface="Arial" pitchFamily="34" charset="0"/>
        </a:defRPr>
      </a:lvl1pPr>
      <a:lvl2pPr marL="2783" indent="2783" algn="l" rtl="0" eaLnBrk="0" fontAlgn="base" hangingPunct="0">
        <a:spcBef>
          <a:spcPts val="1205"/>
        </a:spcBef>
        <a:spcAft>
          <a:spcPts val="197"/>
        </a:spcAft>
        <a:buClr>
          <a:schemeClr val="accent1"/>
        </a:buClr>
        <a:buFont typeface="Arial" charset="0"/>
        <a:defRPr lang="en-US" sz="900" b="1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783" indent="2783" algn="l" rtl="0" eaLnBrk="0" fontAlgn="base" hangingPunct="0">
        <a:spcBef>
          <a:spcPts val="197"/>
        </a:spcBef>
        <a:spcAft>
          <a:spcPct val="0"/>
        </a:spcAft>
        <a:buClr>
          <a:schemeClr val="accent1"/>
        </a:buClr>
        <a:buFont typeface="Arial" charset="0"/>
        <a:defRPr lang="en-US" sz="9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82280" indent="-182280" algn="l" rtl="0" eaLnBrk="0" fontAlgn="base" hangingPunct="0">
        <a:spcBef>
          <a:spcPts val="197"/>
        </a:spcBef>
        <a:spcAft>
          <a:spcPct val="0"/>
        </a:spcAft>
        <a:buClr>
          <a:srgbClr val="6D6D6D"/>
        </a:buClr>
        <a:buSzPct val="100000"/>
        <a:buFont typeface="Wingdings" pitchFamily="2" charset="2"/>
        <a:buChar char=""/>
        <a:defRPr lang="en-US" sz="9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365950" indent="-182280" algn="l" rtl="0" eaLnBrk="0" fontAlgn="base" hangingPunct="0">
        <a:spcBef>
          <a:spcPts val="197"/>
        </a:spcBef>
        <a:spcAft>
          <a:spcPct val="0"/>
        </a:spcAft>
        <a:buClr>
          <a:srgbClr val="6D6D6D"/>
        </a:buClr>
        <a:buFont typeface="Arial" charset="0"/>
        <a:buChar char="–"/>
        <a:defRPr lang="en-US" sz="9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549040" indent="-183013" algn="l" defTabSz="914175" rtl="0" eaLnBrk="1" latinLnBrk="0" hangingPunct="1">
        <a:spcBef>
          <a:spcPts val="200"/>
        </a:spcBef>
        <a:buClr>
          <a:schemeClr val="accent3">
            <a:lumMod val="50000"/>
          </a:schemeClr>
        </a:buClr>
        <a:buFont typeface="Arial" pitchFamily="34" charset="0"/>
        <a:buChar char="–"/>
        <a:defRPr sz="9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549040" indent="-183013" algn="l" defTabSz="914175" rtl="0" eaLnBrk="1" latinLnBrk="0" hangingPunct="1">
        <a:spcBef>
          <a:spcPts val="200"/>
        </a:spcBef>
        <a:buClr>
          <a:schemeClr val="bg2"/>
        </a:buClr>
        <a:buFont typeface="Arial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1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a.europa.eu/sites/default/files/library/esma70-151-552_guidelines_on_transfer_of_data_between_trade_repositori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924872" y="764257"/>
            <a:ext cx="2895600" cy="144463"/>
          </a:xfrm>
          <a:noFill/>
        </p:spPr>
        <p:txBody>
          <a:bodyPr/>
          <a:lstStyle/>
          <a:p>
            <a:r>
              <a:rPr lang="de-DE" dirty="0" smtClean="0"/>
              <a:t>13 April </a:t>
            </a:r>
            <a:r>
              <a:rPr lang="de-DE" dirty="0"/>
              <a:t>2018 | </a:t>
            </a:r>
            <a:r>
              <a:rPr lang="de-DE" dirty="0" smtClean="0"/>
              <a:t>Paris</a:t>
            </a:r>
            <a:endParaRPr lang="de-DE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1"/>
            <a:ext cx="8496944" cy="648072"/>
          </a:xfrm>
        </p:spPr>
        <p:txBody>
          <a:bodyPr/>
          <a:lstStyle/>
          <a:p>
            <a:r>
              <a:rPr lang="en-GB" sz="2000" b="1" dirty="0">
                <a:solidFill>
                  <a:srgbClr val="2D4190"/>
                </a:solidFill>
              </a:rPr>
              <a:t>ESMA’s consultation papers on </a:t>
            </a:r>
            <a:r>
              <a:rPr lang="en-GB" sz="2000" b="1" dirty="0" smtClean="0">
                <a:solidFill>
                  <a:srgbClr val="2D4190"/>
                </a:solidFill>
              </a:rPr>
              <a:t>securitisation repositories</a:t>
            </a:r>
            <a:r>
              <a:rPr lang="en-GB" sz="2000" dirty="0" smtClean="0">
                <a:solidFill>
                  <a:srgbClr val="2D4190"/>
                </a:solidFill>
              </a:rPr>
              <a:t/>
            </a:r>
            <a:br>
              <a:rPr lang="en-GB" sz="2000" dirty="0" smtClean="0">
                <a:solidFill>
                  <a:srgbClr val="2D4190"/>
                </a:solidFill>
              </a:rPr>
            </a:br>
            <a:r>
              <a:rPr lang="en-GB" sz="2000" dirty="0" smtClean="0">
                <a:solidFill>
                  <a:srgbClr val="2D4190"/>
                </a:solidFill>
              </a:rPr>
              <a:t>Adrien Amzallag</a:t>
            </a:r>
            <a:br>
              <a:rPr lang="en-GB" sz="2000" dirty="0" smtClean="0">
                <a:solidFill>
                  <a:srgbClr val="2D4190"/>
                </a:solidFill>
              </a:rPr>
            </a:b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– Securitisation Repositories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165225"/>
            <a:ext cx="8640646" cy="5013325"/>
          </a:xfrm>
        </p:spPr>
        <p:txBody>
          <a:bodyPr/>
          <a:lstStyle/>
          <a:p>
            <a:pPr marL="0" indent="0">
              <a:buClr>
                <a:srgbClr val="00B0F0"/>
              </a:buClr>
              <a:buNone/>
            </a:pPr>
            <a:endParaRPr lang="fr-FR" sz="2000" dirty="0"/>
          </a:p>
          <a:p>
            <a:pPr>
              <a:buClr>
                <a:srgbClr val="00B0F0"/>
              </a:buClr>
            </a:pPr>
            <a:r>
              <a:rPr lang="fr-FR" sz="2000" dirty="0" err="1" smtClean="0"/>
              <a:t>Legal</a:t>
            </a:r>
            <a:r>
              <a:rPr lang="fr-FR" sz="2000" dirty="0" smtClean="0"/>
              <a:t> basis and timing </a:t>
            </a:r>
            <a:r>
              <a:rPr lang="fr-FR" sz="2000" dirty="0" err="1" smtClean="0"/>
              <a:t>considerations</a:t>
            </a:r>
            <a:endParaRPr lang="fr-FR" sz="2000" dirty="0"/>
          </a:p>
          <a:p>
            <a:pPr>
              <a:buClr>
                <a:srgbClr val="00B0F0"/>
              </a:buClr>
            </a:pPr>
            <a:endParaRPr lang="en-GB" sz="2000" dirty="0"/>
          </a:p>
          <a:p>
            <a:pPr>
              <a:buClr>
                <a:srgbClr val="00B0F0"/>
              </a:buClr>
            </a:pPr>
            <a:r>
              <a:rPr lang="en-GB" sz="2000" dirty="0" smtClean="0"/>
              <a:t>Technical standards on application requirements</a:t>
            </a:r>
          </a:p>
          <a:p>
            <a:pPr>
              <a:buClr>
                <a:srgbClr val="00B0F0"/>
              </a:buClr>
            </a:pPr>
            <a:endParaRPr lang="en-GB" sz="2000" dirty="0" smtClean="0"/>
          </a:p>
          <a:p>
            <a:pPr>
              <a:buClr>
                <a:srgbClr val="00B0F0"/>
              </a:buClr>
            </a:pPr>
            <a:r>
              <a:rPr lang="en-GB" sz="2000" dirty="0" smtClean="0"/>
              <a:t>Guidelines on securitisation data portability</a:t>
            </a:r>
            <a:endParaRPr lang="en-GB" sz="2000" dirty="0"/>
          </a:p>
          <a:p>
            <a:pPr>
              <a:buClr>
                <a:srgbClr val="00B0F0"/>
              </a:buClr>
            </a:pPr>
            <a:endParaRPr lang="en-GB" sz="2000" dirty="0"/>
          </a:p>
          <a:p>
            <a:pPr>
              <a:buClr>
                <a:srgbClr val="00B0F0"/>
              </a:buClr>
            </a:pPr>
            <a:r>
              <a:rPr lang="en-GB" sz="2000" dirty="0" smtClean="0"/>
              <a:t>Technical advice on supervisory fees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3B889-83D1-4E8B-AD33-795AD071A1A5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908675" y="260648"/>
            <a:ext cx="2895600" cy="144463"/>
          </a:xfrm>
          <a:noFill/>
        </p:spPr>
        <p:txBody>
          <a:bodyPr/>
          <a:lstStyle/>
          <a:p>
            <a:r>
              <a:rPr lang="de-DE" dirty="0" smtClean="0"/>
              <a:t>13 April </a:t>
            </a:r>
            <a:r>
              <a:rPr lang="de-DE" dirty="0"/>
              <a:t>2018 | </a:t>
            </a:r>
            <a:r>
              <a:rPr lang="de-DE" dirty="0" smtClean="0"/>
              <a:t>Paris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3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848872" cy="444189"/>
          </a:xfrm>
        </p:spPr>
        <p:txBody>
          <a:bodyPr/>
          <a:lstStyle/>
          <a:p>
            <a:r>
              <a:rPr lang="en-GB" sz="2300" dirty="0" smtClean="0"/>
              <a:t>Legal basis and timing considerations</a:t>
            </a:r>
            <a:endParaRPr lang="en-GB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725001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Securitisation repositories: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Receive and publish disclosures (Article 7 &amp; 17 of the Securitisation Regulation)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dirty="0"/>
              <a:t>V</a:t>
            </a:r>
            <a:r>
              <a:rPr lang="en-GB" dirty="0" smtClean="0"/>
              <a:t>erify completeness and consistency of information received (Article 10)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Are registered and supervised by ESMA (Article 10)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ESMA </a:t>
            </a:r>
            <a:r>
              <a:rPr lang="en-GB" sz="2000" dirty="0"/>
              <a:t>to draft RTS and ITS on </a:t>
            </a:r>
            <a:r>
              <a:rPr lang="en-GB" sz="2000" dirty="0" smtClean="0"/>
              <a:t>application requirements </a:t>
            </a:r>
            <a:r>
              <a:rPr lang="en-GB" sz="2000" dirty="0" smtClean="0">
                <a:sym typeface="Wingdings" panose="05000000000000000000" pitchFamily="2" charset="2"/>
              </a:rPr>
              <a:t>(Article 10(2))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Issue of data </a:t>
            </a:r>
            <a:r>
              <a:rPr lang="en-GB" sz="2000" dirty="0" smtClean="0"/>
              <a:t>portability across repositories</a:t>
            </a:r>
            <a:endParaRPr lang="en-GB" sz="2000" dirty="0" smtClean="0"/>
          </a:p>
          <a:p>
            <a:pPr marL="457200" lvl="1" indent="0">
              <a:buClr>
                <a:srgbClr val="00B0F0"/>
              </a:buClr>
              <a:buNone/>
            </a:pPr>
            <a:r>
              <a:rPr lang="en-GB" sz="1600" dirty="0" smtClean="0"/>
              <a:t>ESMA can issue guidelines “</a:t>
            </a:r>
            <a:r>
              <a:rPr lang="en-GB" sz="1600" i="1" dirty="0"/>
              <a:t>to facilitate common, uniform, and consistent application </a:t>
            </a:r>
            <a:r>
              <a:rPr lang="en-GB" sz="1600" i="1" dirty="0" smtClean="0"/>
              <a:t>of </a:t>
            </a:r>
            <a:r>
              <a:rPr lang="en-GB" sz="1600" i="1" dirty="0"/>
              <a:t>Union law</a:t>
            </a:r>
            <a:r>
              <a:rPr lang="en-GB" sz="1600" dirty="0" smtClean="0"/>
              <a:t>” (Article </a:t>
            </a:r>
            <a:r>
              <a:rPr lang="en-GB" sz="1600" dirty="0"/>
              <a:t>16(1</a:t>
            </a:r>
            <a:r>
              <a:rPr lang="en-GB" sz="1600" dirty="0" smtClean="0"/>
              <a:t>) of the ESMA Regulation) </a:t>
            </a:r>
            <a:endParaRPr lang="en-GB" sz="1600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Supervisory </a:t>
            </a:r>
            <a:r>
              <a:rPr lang="en-GB" sz="2000" dirty="0" smtClean="0"/>
              <a:t>fees (Article 16):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Repositories </a:t>
            </a:r>
            <a:r>
              <a:rPr lang="en-GB" sz="1600" dirty="0"/>
              <a:t>must pay for </a:t>
            </a:r>
            <a:r>
              <a:rPr lang="en-GB" sz="1600" dirty="0" smtClean="0"/>
              <a:t>ESMA’s </a:t>
            </a:r>
            <a:r>
              <a:rPr lang="en-GB" sz="1600" dirty="0"/>
              <a:t>necessary expenditures re: </a:t>
            </a:r>
            <a:r>
              <a:rPr lang="en-GB" sz="1600" dirty="0" smtClean="0"/>
              <a:t>registration and </a:t>
            </a:r>
            <a:r>
              <a:rPr lang="en-GB" sz="1600" dirty="0"/>
              <a:t>supervision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31 Jan. 2018: Commission requests technical advice from ESMA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Timing considerations: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23 May 2018: Deadline to respond to these consultation papers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Q3 2018: ESMA aims to submit final report on standards &amp; </a:t>
            </a:r>
            <a:r>
              <a:rPr lang="en-GB" sz="1600" dirty="0"/>
              <a:t>advice and </a:t>
            </a:r>
            <a:r>
              <a:rPr lang="en-GB" sz="1600" dirty="0" smtClean="0"/>
              <a:t>to finalise guidelines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Actual registration of repositories must wait until delegated acts are adopted by Commission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4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4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4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3B889-83D1-4E8B-AD33-795AD071A1A5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908675" y="260648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13 April 2018 | Paris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8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standards on application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00325"/>
            <a:ext cx="9036496" cy="5013325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Aim: consistency w/ existing RTSs (EMIR, SFTR, CRA3) but reflect securitisation specificities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Implementation of EMIR Article 78 (“General Requirements”), including: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organisational/ownership details and structure,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corporate governance; policies and procedures,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internal control and compliance; conflicts of interest,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staffing policies and IT resources,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ancillary services,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access conditions,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pricing policy transparency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Implementation of EMIR Article 79 (“Operational Reliability”), including: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operational risk mitigation,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security,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outsourcing,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completeness and consistency checks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Implementation of EMIR Article 80 (“Safeguarding and Reporting”), including:</a:t>
            </a:r>
            <a:endParaRPr lang="en-GB" sz="1600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confidentiality of information and recordkeeping policy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8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Some items not required for trade repositories (if unchanged since application), including:</a:t>
            </a:r>
            <a:endParaRPr lang="en-GB" sz="1600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400" dirty="0" smtClean="0"/>
              <a:t>corporate governance, ownership, staffing policies</a:t>
            </a:r>
            <a:endParaRPr lang="en-GB" sz="11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3B889-83D1-4E8B-AD33-795AD071A1A5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908675" y="260648"/>
            <a:ext cx="2895600" cy="144463"/>
          </a:xfrm>
          <a:noFill/>
        </p:spPr>
        <p:txBody>
          <a:bodyPr/>
          <a:lstStyle/>
          <a:p>
            <a:r>
              <a:rPr lang="de-DE" dirty="0" smtClean="0"/>
              <a:t>13 April </a:t>
            </a:r>
            <a:r>
              <a:rPr lang="de-DE" dirty="0"/>
              <a:t>2018 | </a:t>
            </a:r>
            <a:r>
              <a:rPr lang="de-DE" dirty="0" smtClean="0"/>
              <a:t>Paris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2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 on securitisation data portability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00325"/>
            <a:ext cx="9036496" cy="5013325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Experience with trade repositories (</a:t>
            </a:r>
            <a:r>
              <a:rPr lang="en-GB" sz="2000" dirty="0" smtClean="0">
                <a:solidFill>
                  <a:srgbClr val="0070C0"/>
                </a:solidFill>
                <a:hlinkClick r:id="rId3"/>
              </a:rPr>
              <a:t>guidelines on TR data portability</a:t>
            </a:r>
            <a:r>
              <a:rPr lang="en-GB" sz="2000" dirty="0" smtClean="0"/>
              <a:t>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2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Driven also by the </a:t>
            </a:r>
            <a:r>
              <a:rPr lang="en-GB" sz="2000" dirty="0"/>
              <a:t>Securitisation </a:t>
            </a:r>
            <a:r>
              <a:rPr lang="en-GB" sz="2000" dirty="0" smtClean="0"/>
              <a:t>Regulation (recital 13)</a:t>
            </a:r>
            <a:endParaRPr lang="en-GB" sz="2000" dirty="0"/>
          </a:p>
          <a:p>
            <a:pPr marL="457200" lvl="1" indent="0">
              <a:buClr>
                <a:srgbClr val="00B0F0"/>
              </a:buClr>
              <a:buNone/>
            </a:pPr>
            <a:r>
              <a:rPr lang="en-GB" sz="1600" i="1" dirty="0" smtClean="0"/>
              <a:t>It </a:t>
            </a:r>
            <a:r>
              <a:rPr lang="en-GB" sz="1600" i="1" dirty="0"/>
              <a:t>is important to create a comprehensive system under which investors and potential </a:t>
            </a:r>
            <a:r>
              <a:rPr lang="en-GB" sz="1600" i="1" dirty="0" smtClean="0"/>
              <a:t>investors </a:t>
            </a:r>
            <a:r>
              <a:rPr lang="en-GB" sz="1600" i="1" dirty="0"/>
              <a:t>will have access to all the relevant information over the entire life of the transactions </a:t>
            </a:r>
            <a:endParaRPr lang="en-GB" sz="1600" i="1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2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Seek to remove potential coordination barriers, under two scenarios: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000" dirty="0" smtClean="0"/>
              <a:t>A customer wishes to switch reporting to another repository: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Switch should be relatively quick (agree migration within 5 days)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Cover information received by the repository, unique identifiers, and reporting logs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Old repository to still store data for 10 years after maturity (safeguard)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GB" sz="12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000" dirty="0" smtClean="0"/>
              <a:t>A repository’s registration is withdrawn: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Similar to scenario 1, but e.g.: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ESMA receives migration plan as part of wind-down arrangements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Users must be notified in advance (6 months or, for a ‘large’ repository, 9 months)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Data in ‘old repository’ to be securely destroyed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Fees should not be charged by the ‘old repository</a:t>
            </a:r>
            <a:r>
              <a:rPr lang="en-GB" sz="1600" dirty="0"/>
              <a:t>’ or </a:t>
            </a:r>
            <a:r>
              <a:rPr lang="en-GB" sz="1600" dirty="0" smtClean="0"/>
              <a:t>‘new repository</a:t>
            </a:r>
            <a:r>
              <a:rPr lang="en-GB" sz="1600" dirty="0"/>
              <a:t>’ </a:t>
            </a:r>
            <a:r>
              <a:rPr lang="en-GB" sz="1600" dirty="0" smtClean="0"/>
              <a:t>for this transfer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400" dirty="0" smtClean="0"/>
          </a:p>
          <a:p>
            <a:pPr marL="0" indent="0">
              <a:buClr>
                <a:srgbClr val="00B0F0"/>
              </a:buClr>
              <a:buNone/>
            </a:pPr>
            <a:endParaRPr lang="en-GB" sz="20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GB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3B889-83D1-4E8B-AD33-795AD071A1A5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908675" y="260648"/>
            <a:ext cx="2895600" cy="144463"/>
          </a:xfrm>
          <a:noFill/>
        </p:spPr>
        <p:txBody>
          <a:bodyPr/>
          <a:lstStyle/>
          <a:p>
            <a:r>
              <a:rPr lang="de-DE" dirty="0" smtClean="0"/>
              <a:t>13 April </a:t>
            </a:r>
            <a:r>
              <a:rPr lang="de-DE" dirty="0"/>
              <a:t>2018 | </a:t>
            </a:r>
            <a:r>
              <a:rPr lang="de-DE" dirty="0" smtClean="0"/>
              <a:t>Paris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1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en-GB" dirty="0"/>
              <a:t>Technical Advice on supervisory fees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00325"/>
                <a:ext cx="9036496" cy="5013325"/>
              </a:xfrm>
            </p:spPr>
            <p:txBody>
              <a:bodyPr/>
              <a:lstStyle/>
              <a:p>
                <a:pPr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Aim:</a:t>
                </a:r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Consistency with existing arrangements (EMIR; rating agencies, SFTR proposals)</a:t>
                </a:r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Reflect 6 years’ experience of collecting fees for trade repositories and rating agencies</a:t>
                </a:r>
              </a:p>
              <a:p>
                <a:pPr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endParaRPr lang="en-GB" sz="1000" dirty="0" smtClean="0"/>
              </a:p>
              <a:p>
                <a:pPr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Registration fees: ESMA bears fixed costs </a:t>
                </a:r>
                <a:r>
                  <a:rPr lang="en-GB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GB" sz="2000" dirty="0" smtClean="0"/>
                  <a:t>€100k (extension: €50k)</a:t>
                </a:r>
              </a:p>
              <a:p>
                <a:pPr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endParaRPr lang="en-GB" sz="1000" dirty="0" smtClean="0"/>
              </a:p>
              <a:p>
                <a:pPr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Annual fees: proportionate to turnover (Article 16)</a:t>
                </a:r>
              </a:p>
              <a:p>
                <a:pPr marL="0" indent="0">
                  <a:buClr>
                    <a:srgbClr val="00B0F0"/>
                  </a:buClr>
                  <a:buNone/>
                </a:pPr>
                <a:endParaRPr lang="en-GB" sz="1200" i="1" dirty="0" smtClean="0"/>
              </a:p>
              <a:p>
                <a:pPr marL="0" indent="0">
                  <a:buClr>
                    <a:srgbClr val="00B0F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𝑓𝑒𝑒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𝑟𝑒𝑝𝑜𝑠𝑖𝑡𝑜𝑟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𝐸𝑆𝑀𝐴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GB" sz="1600" i="1" smtClean="0">
                              <a:latin typeface="Cambria Math" panose="02040503050406030204" pitchFamily="18" charset="0"/>
                            </a:rPr>
                            <m:t>𝑡𝑎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𝑠𝑢𝑝𝑒𝑟𝑣𝑖𝑠𝑜𝑟𝑦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𝑒𝑐𝑢𝑟𝑖𝑡𝑖𝑠𝑎𝑡𝑖𝑜𝑛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𝑅𝑒𝑔𝑢𝑙𝑎𝑡𝑖𝑜𝑛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𝑟𝑒𝑣𝑒𝑛𝑢𝑒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𝑟𝑒𝑝𝑜𝑠𝑖𝑡𝑜𝑟𝑦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𝑆𝑒𝑐𝑢𝑟𝑖𝑡𝑖𝑠𝑎𝑡𝑖𝑜𝑛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𝑅𝑒𝑔𝑢𝑙𝑎𝑡𝑖𝑜𝑛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𝑟𝑒𝑣𝑒𝑛𝑢𝑒𝑠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𝑟𝑒𝑝𝑜𝑠𝑖𝑡𝑜𝑟𝑦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 marL="457200" lvl="1" indent="0">
                  <a:buClr>
                    <a:srgbClr val="00B0F0"/>
                  </a:buClr>
                  <a:buNone/>
                </a:pPr>
                <a:endParaRPr lang="en-GB" sz="600" dirty="0" smtClean="0"/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Subject </a:t>
                </a:r>
                <a:r>
                  <a:rPr lang="en-GB" sz="1600" dirty="0"/>
                  <a:t>to a floor of €30k (due to ESMA fixed costs)</a:t>
                </a:r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endParaRPr lang="en-GB" sz="1000" dirty="0" smtClean="0"/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Turnover </a:t>
                </a:r>
                <a:r>
                  <a:rPr lang="en-GB" sz="1600" dirty="0"/>
                  <a:t>defined as revenue from core </a:t>
                </a:r>
                <a:r>
                  <a:rPr lang="en-GB" sz="1600" i="1" dirty="0"/>
                  <a:t>and</a:t>
                </a:r>
                <a:r>
                  <a:rPr lang="en-GB" sz="1600" dirty="0"/>
                  <a:t> ancillary </a:t>
                </a:r>
                <a:r>
                  <a:rPr lang="en-GB" sz="1600" dirty="0" smtClean="0"/>
                  <a:t>services</a:t>
                </a:r>
              </a:p>
              <a:p>
                <a:pPr lvl="2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Use reported </a:t>
                </a:r>
                <a:r>
                  <a:rPr lang="en-GB" sz="1600" dirty="0"/>
                  <a:t>revenue figures in </a:t>
                </a:r>
                <a:r>
                  <a:rPr lang="en-GB" sz="1600" i="1" dirty="0"/>
                  <a:t>n-2</a:t>
                </a:r>
                <a:r>
                  <a:rPr lang="en-GB" sz="1600" dirty="0"/>
                  <a:t> to calculate the fee for year </a:t>
                </a:r>
                <a:r>
                  <a:rPr lang="en-GB" sz="1600" i="1" dirty="0" smtClean="0"/>
                  <a:t>n</a:t>
                </a:r>
              </a:p>
              <a:p>
                <a:pPr lvl="2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/>
                  <a:t>If not available (e.g. in the first two years when the disclosure templates apply) then ESMA will use the forward-looking estimates provided in the </a:t>
                </a:r>
                <a:r>
                  <a:rPr lang="en-GB" sz="1600" dirty="0" smtClean="0"/>
                  <a:t>registration application</a:t>
                </a:r>
                <a:endParaRPr lang="en-GB" sz="1600" dirty="0"/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endParaRPr lang="en-GB" sz="1000" dirty="0" smtClean="0"/>
              </a:p>
              <a:p>
                <a:pPr lvl="1"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Exception</a:t>
                </a:r>
                <a:r>
                  <a:rPr lang="en-GB" sz="1600" dirty="0"/>
                  <a:t>: </a:t>
                </a:r>
                <a:r>
                  <a:rPr lang="en-GB" sz="1600" dirty="0" smtClean="0"/>
                  <a:t>in the </a:t>
                </a:r>
                <a:r>
                  <a:rPr lang="en-GB" sz="1600" dirty="0"/>
                  <a:t>same year of registration, repositories </a:t>
                </a:r>
                <a:r>
                  <a:rPr lang="en-GB" sz="1600" dirty="0" smtClean="0"/>
                  <a:t>pay for that year:                                             </a:t>
                </a:r>
                <a:r>
                  <a:rPr lang="en-GB" sz="1600" dirty="0"/>
                  <a:t>	</a:t>
                </a:r>
                <a:r>
                  <a:rPr lang="en-GB" sz="1600" i="1" dirty="0" smtClean="0"/>
                  <a:t>(applicable registration fee</a:t>
                </a:r>
                <a:r>
                  <a:rPr lang="en-GB" sz="1600" i="1" dirty="0"/>
                  <a:t>) * (share of remaining working days in year)</a:t>
                </a:r>
              </a:p>
              <a:p>
                <a:pPr>
                  <a:buClr>
                    <a:srgbClr val="00B0F0"/>
                  </a:buClr>
                  <a:buFont typeface="Wingdings" panose="05000000000000000000" pitchFamily="2" charset="2"/>
                  <a:buChar char="q"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00325"/>
                <a:ext cx="9036496" cy="5013325"/>
              </a:xfrm>
              <a:blipFill>
                <a:blip r:embed="rId3"/>
                <a:stretch>
                  <a:fillRect l="-1619" t="-1337" r="-10526" b="-9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3B889-83D1-4E8B-AD33-795AD071A1A5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908675" y="260648"/>
            <a:ext cx="2895600" cy="144463"/>
          </a:xfrm>
          <a:noFill/>
        </p:spPr>
        <p:txBody>
          <a:bodyPr/>
          <a:lstStyle/>
          <a:p>
            <a:r>
              <a:rPr lang="de-DE" dirty="0" smtClean="0"/>
              <a:t>13 April </a:t>
            </a:r>
            <a:r>
              <a:rPr lang="de-DE" dirty="0"/>
              <a:t>2018 | </a:t>
            </a:r>
            <a:r>
              <a:rPr lang="de-DE" dirty="0" smtClean="0"/>
              <a:t>Paris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2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908675" y="260648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13 April 2018 | Paris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9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- Light - Regular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19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DB0C6"/>
      </a:accent5>
      <a:accent6>
        <a:srgbClr val="E7E7E7"/>
      </a:accent6>
      <a:hlink>
        <a:srgbClr val="000000"/>
      </a:hlink>
      <a:folHlink>
        <a:srgbClr val="2D41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19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DB0C6"/>
        </a:accent5>
        <a:accent6>
          <a:srgbClr val="E7E7E7"/>
        </a:accent6>
        <a:hlink>
          <a:srgbClr val="000000"/>
        </a:hlink>
        <a:folHlink>
          <a:srgbClr val="2D41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Template - Light - Regular.potx" id="{B883839A-FCE4-474E-8A83-727A395E9336}" vid="{CBE1672B-317E-4745-8FD9-F71F7DB4551A}"/>
    </a:ext>
  </a:extLst>
</a:theme>
</file>

<file path=ppt/theme/theme2.xml><?xml version="1.0" encoding="utf-8"?>
<a:theme xmlns:a="http://schemas.openxmlformats.org/drawingml/2006/main" name="blank">
  <a:themeElements>
    <a:clrScheme name="1. CC Pitch Aqua">
      <a:dk1>
        <a:srgbClr val="0099BA"/>
      </a:dk1>
      <a:lt1>
        <a:srgbClr val="FFFFFF"/>
      </a:lt1>
      <a:dk2>
        <a:srgbClr val="000000"/>
      </a:dk2>
      <a:lt2>
        <a:srgbClr val="FCC917"/>
      </a:lt2>
      <a:accent1>
        <a:srgbClr val="FCC916"/>
      </a:accent1>
      <a:accent2>
        <a:srgbClr val="FDDE6B"/>
      </a:accent2>
      <a:accent3>
        <a:srgbClr val="FEEBA4"/>
      </a:accent3>
      <a:accent4>
        <a:srgbClr val="D7AA03"/>
      </a:accent4>
      <a:accent5>
        <a:srgbClr val="C2C2C2"/>
      </a:accent5>
      <a:accent6>
        <a:srgbClr val="E3E3E3"/>
      </a:accent6>
      <a:hlink>
        <a:srgbClr val="0099BA"/>
      </a:hlink>
      <a:folHlink>
        <a:srgbClr val="0099BA"/>
      </a:folHlink>
    </a:clrScheme>
    <a:fontScheme name="B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itch">
  <a:themeElements>
    <a:clrScheme name="CC Pitch Aqua">
      <a:dk1>
        <a:srgbClr val="0099BA"/>
      </a:dk1>
      <a:lt1>
        <a:srgbClr val="FFFFFF"/>
      </a:lt1>
      <a:dk2>
        <a:srgbClr val="000000"/>
      </a:dk2>
      <a:lt2>
        <a:srgbClr val="FCC917"/>
      </a:lt2>
      <a:accent1>
        <a:srgbClr val="00697A"/>
      </a:accent1>
      <a:accent2>
        <a:srgbClr val="F27D00"/>
      </a:accent2>
      <a:accent3>
        <a:srgbClr val="D9D9D9"/>
      </a:accent3>
      <a:accent4>
        <a:srgbClr val="E5322C"/>
      </a:accent4>
      <a:accent5>
        <a:srgbClr val="00737A"/>
      </a:accent5>
      <a:accent6>
        <a:srgbClr val="1A75CF"/>
      </a:accent6>
      <a:hlink>
        <a:srgbClr val="0099BA"/>
      </a:hlink>
      <a:folHlink>
        <a:srgbClr val="0099BA"/>
      </a:folHlink>
    </a:clrScheme>
    <a:fontScheme name="B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curitisation Document" ma:contentTypeID="0x010100B892DD369800414089E2952ED0EE1121010700E468E264FD3C784A9D8B1575DD9C9FE8" ma:contentTypeVersion="3" ma:contentTypeDescription="" ma:contentTypeScope="" ma:versionID="ca5e4b0be31cc2fdb8ec85247f07f532">
  <xsd:schema xmlns:xsd="http://www.w3.org/2001/XMLSchema" xmlns:xs="http://www.w3.org/2001/XMLSchema" xmlns:p="http://schemas.microsoft.com/office/2006/metadata/properties" xmlns:ns2="a090d947-cb5a-4e71-a094-4f979ca4aec0" targetNamespace="http://schemas.microsoft.com/office/2006/metadata/properties" ma:root="true" ma:fieldsID="cf11cfb16c642553e1e89187295356bc" ns2:_="">
    <xsd:import namespace="a090d947-cb5a-4e71-a094-4f979ca4aec0"/>
    <xsd:element name="properties">
      <xsd:complexType>
        <xsd:sequence>
          <xsd:element name="documentManagement">
            <xsd:complexType>
              <xsd:all>
                <xsd:element ref="ns2:Year"/>
                <xsd:element ref="ns2:MeetingDate" minOccurs="0"/>
                <xsd:element ref="ns2:_dlc_DocIdUrl" minOccurs="0"/>
                <xsd:element ref="ns2:f73b170dc53b40b9aa315b795e235780" minOccurs="0"/>
                <xsd:element ref="ns2:k2a4e0e239ca426ba867042d07636a92" minOccurs="0"/>
                <xsd:element ref="ns2:TaxCatchAllLabel" minOccurs="0"/>
                <xsd:element ref="ns2:l41428f617fd44458265420e00c85298" minOccurs="0"/>
                <xsd:element ref="ns2:ec60598a2cb14c5fbb15899e6f9fdcae" minOccurs="0"/>
                <xsd:element ref="ns2:_dlc_DocId" minOccurs="0"/>
                <xsd:element ref="ns2:TaxCatchAll" minOccurs="0"/>
                <xsd:element ref="ns2:_dlc_DocIdPersistId" minOccurs="0"/>
                <xsd:element ref="ns2:ebe96076533d4a3ebf64abfb595c8ca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0d947-cb5a-4e71-a094-4f979ca4aec0" elementFormDefault="qualified">
    <xsd:import namespace="http://schemas.microsoft.com/office/2006/documentManagement/types"/>
    <xsd:import namespace="http://schemas.microsoft.com/office/infopath/2007/PartnerControls"/>
    <xsd:element name="Year" ma:index="5" ma:displayName="Year" ma:description="" ma:internalName="Year">
      <xsd:simpleType>
        <xsd:restriction base="dms:Text">
          <xsd:maxLength value="4"/>
        </xsd:restriction>
      </xsd:simpleType>
    </xsd:element>
    <xsd:element name="MeetingDate" ma:index="7" nillable="true" ma:displayName="Meeting Date" ma:description="" ma:internalName="MeetingDate">
      <xsd:simpleType>
        <xsd:restriction base="dms:DateTime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73b170dc53b40b9aa315b795e235780" ma:index="13" ma:taxonomy="true" ma:internalName="f73b170dc53b40b9aa315b795e235780" ma:taxonomyFieldName="TeamName" ma:displayName="Team Name" ma:readOnly="false" ma:default="1;#CRA Policy|d7a1eebb-d7d9-40df-8312-7db7a3450b16" ma:fieldId="{f73b170d-c53b-40b9-aa31-5b795e235780}" ma:sspId="0ac1876e-32bf-4158-94e7-cdbcd053a335" ma:termSetId="9ab8a8dd-aa7f-4e9e-9345-c8f50d6bfa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a4e0e239ca426ba867042d07636a92" ma:index="15" ma:taxonomy="true" ma:internalName="k2a4e0e239ca426ba867042d07636a92" ma:taxonomyFieldName="DocumentType" ma:displayName="Document Type" ma:readOnly="false" ma:default="18;#Report / Note;Note|b9e1c92e-303a-4555-86f0-5c711c65937e" ma:fieldId="{42a4e0e2-39ca-426b-a867-042d07636a92}" ma:sspId="0ac1876e-32bf-4158-94e7-cdbcd053a335" ma:termSetId="f83a1c9a-b23f-455b-8c9e-17fb9037db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6" nillable="true" ma:displayName="Taxonomy Catch All Column1" ma:hidden="true" ma:list="{3b17198e-6fdc-4d00-ac03-7672e3e9160e}" ma:internalName="TaxCatchAllLabel" ma:readOnly="true" ma:showField="CatchAllDataLabel" ma:web="a090d947-cb5a-4e71-a094-4f979ca4a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41428f617fd44458265420e00c85298" ma:index="17" ma:taxonomy="true" ma:internalName="l41428f617fd44458265420e00c85298" ma:taxonomyFieldName="ConfidentialityLevel" ma:displayName="Confidentiality Level" ma:default="34;#Restricted|187aa7e6-627f-4951-b138-6ff841dc883d" ma:fieldId="{541428f6-17fd-4445-8265-420e00c85298}" ma:sspId="0ac1876e-32bf-4158-94e7-cdbcd053a335" ma:termSetId="63da149f-0364-4b58-9838-6f5855a402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60598a2cb14c5fbb15899e6f9fdcae" ma:index="18" nillable="true" ma:taxonomy="true" ma:internalName="ec60598a2cb14c5fbb15899e6f9fdcae" ma:taxonomyFieldName="EsmaAudience" ma:displayName="Audience" ma:default="" ma:fieldId="{ec60598a-2cb1-4c5f-bb15-899e6f9fdcae}" ma:sspId="0ac1876e-32bf-4158-94e7-cdbcd053a335" ma:termSetId="76343289-0524-4d6c-b317-76d8c2e49c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TaxCatchAll" ma:index="22" nillable="true" ma:displayName="Taxonomy Catch All Column" ma:hidden="true" ma:list="{3b17198e-6fdc-4d00-ac03-7672e3e9160e}" ma:internalName="TaxCatchAll" ma:showField="CatchAllData" ma:web="a090d947-cb5a-4e71-a094-4f979ca4a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be96076533d4a3ebf64abfb595c8cab" ma:index="24" ma:taxonomy="true" ma:internalName="ebe96076533d4a3ebf64abfb595c8cab" ma:taxonomyFieldName="Topic" ma:displayName="Topic" ma:readOnly="false" ma:default="" ma:fieldId="{ebe96076-533d-4a3e-bf64-abfb595c8cab}" ma:sspId="0ac1876e-32bf-4158-94e7-cdbcd053a335" ma:termSetId="13cc95e7-023d-4364-9412-57a649f4b0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90d947-cb5a-4e71-a094-4f979ca4aec0">ESMA33-128-481</_dlc_DocId>
    <_dlc_DocIdUrl xmlns="a090d947-cb5a-4e71-a094-4f979ca4aec0">
      <Url>https://sherpa.esma.europa.eu/sites/INICRA/_layouts/15/DocIdRedir.aspx?ID=ESMA33-128-481</Url>
      <Description>ESMA33-128-481</Description>
    </_dlc_DocIdUrl>
    <ebe96076533d4a3ebf64abfb595c8cab xmlns="a090d947-cb5a-4e71-a094-4f979ca4ae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Securitisation Task Force</TermName>
          <TermId xmlns="http://schemas.microsoft.com/office/infopath/2007/PartnerControls">e3369a9b-ac27-4ae3-ae5b-6edfc3e2f50a</TermId>
        </TermInfo>
      </Terms>
    </ebe96076533d4a3ebf64abfb595c8cab>
    <Year xmlns="a090d947-cb5a-4e71-a094-4f979ca4aec0">2018</Year>
    <k2a4e0e239ca426ba867042d07636a92 xmlns="a090d947-cb5a-4e71-a094-4f979ca4ae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Note</TermName>
          <TermId xmlns="http://schemas.microsoft.com/office/infopath/2007/PartnerControls">b9e1c92e-303a-4555-86f0-5c711c65937e</TermId>
        </TermInfo>
      </Terms>
    </k2a4e0e239ca426ba867042d07636a92>
    <TaxCatchAll xmlns="a090d947-cb5a-4e71-a094-4f979ca4aec0">
      <Value>18</Value>
      <Value>87</Value>
      <Value>2</Value>
      <Value>1</Value>
      <Value>63</Value>
    </TaxCatchAll>
    <ec60598a2cb14c5fbb15899e6f9fdcae xmlns="a090d947-cb5a-4e71-a094-4f979ca4ae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902c1e7c-3957-48c1-abbe-acf26525b3f2</TermId>
        </TermInfo>
      </Terms>
    </ec60598a2cb14c5fbb15899e6f9fdcae>
    <MeetingDate xmlns="a090d947-cb5a-4e71-a094-4f979ca4aec0" xsi:nil="true"/>
    <f73b170dc53b40b9aa315b795e235780 xmlns="a090d947-cb5a-4e71-a094-4f979ca4ae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CRA Policy</TermName>
          <TermId xmlns="http://schemas.microsoft.com/office/infopath/2007/PartnerControls">d7a1eebb-d7d9-40df-8312-7db7a3450b16</TermId>
        </TermInfo>
      </Terms>
    </f73b170dc53b40b9aa315b795e235780>
    <l41428f617fd44458265420e00c85298 xmlns="a090d947-cb5a-4e71-a094-4f979ca4ae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Regular</TermName>
          <TermId xmlns="http://schemas.microsoft.com/office/infopath/2007/PartnerControls">07f1e362-856b-423d-bea6-a14079762141</TermId>
        </TermInfo>
      </Terms>
    </l41428f617fd44458265420e00c85298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138BBA-983E-4BB5-AA8E-4A7658100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0d947-cb5a-4e71-a094-4f979ca4a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983D34-64B4-41AA-80BE-372B8F6BB98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a090d947-cb5a-4e71-a094-4f979ca4aec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FC0A32-E6DE-4B68-B6A5-F0FDCD7B58C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4592E0-58CB-4994-B6D3-F5B45E7B5E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Light - Regular</Template>
  <TotalTime>1045</TotalTime>
  <Words>627</Words>
  <Application>Microsoft Office PowerPoint</Application>
  <PresentationFormat>On-screen Show (4:3)</PresentationFormat>
  <Paragraphs>117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Cambria Math</vt:lpstr>
      <vt:lpstr>Georgia</vt:lpstr>
      <vt:lpstr>Wingdings</vt:lpstr>
      <vt:lpstr>Presentation Template - Light - Regular</vt:lpstr>
      <vt:lpstr>blank</vt:lpstr>
      <vt:lpstr>Pitch</vt:lpstr>
      <vt:lpstr>ESMA’s consultation papers on securitisation repositories Adrien Amzallag </vt:lpstr>
      <vt:lpstr>Outline – Securitisation Repositories</vt:lpstr>
      <vt:lpstr>Legal basis and timing considerations</vt:lpstr>
      <vt:lpstr>Technical standards on application requirements</vt:lpstr>
      <vt:lpstr>Guidelines on securitisation data portability</vt:lpstr>
      <vt:lpstr>Technical Advice on supervisory fees</vt:lpstr>
      <vt:lpstr> </vt:lpstr>
    </vt:vector>
  </TitlesOfParts>
  <Company>ESMA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conference</dc:title>
  <dc:creator>Karol Lisovskij</dc:creator>
  <cp:lastModifiedBy>Adrien Amzallag</cp:lastModifiedBy>
  <cp:revision>438</cp:revision>
  <cp:lastPrinted>2018-02-15T17:29:40Z</cp:lastPrinted>
  <dcterms:created xsi:type="dcterms:W3CDTF">2016-03-22T11:22:07Z</dcterms:created>
  <dcterms:modified xsi:type="dcterms:W3CDTF">2018-04-13T11:59:07Z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maAudience">
    <vt:lpwstr>87;#Public|902c1e7c-3957-48c1-abbe-acf26525b3f2</vt:lpwstr>
  </property>
  <property fmtid="{D5CDD505-2E9C-101B-9397-08002B2CF9AE}" pid="3" name="ConfidentialityLevel">
    <vt:lpwstr>2;#Regular|07f1e362-856b-423d-bea6-a14079762141</vt:lpwstr>
  </property>
  <property fmtid="{D5CDD505-2E9C-101B-9397-08002B2CF9AE}" pid="4" name="ContentTypeId">
    <vt:lpwstr>0x010100B892DD369800414089E2952ED0EE1121010700E468E264FD3C784A9D8B1575DD9C9FE8</vt:lpwstr>
  </property>
  <property fmtid="{D5CDD505-2E9C-101B-9397-08002B2CF9AE}" pid="5" name="_dlc_DocIdItemGuid">
    <vt:lpwstr>90e27e9d-5a3f-45ab-9604-c65337a6a01b</vt:lpwstr>
  </property>
  <property fmtid="{D5CDD505-2E9C-101B-9397-08002B2CF9AE}" pid="6" name="DocumentType">
    <vt:lpwstr>18;#Note|b9e1c92e-303a-4555-86f0-5c711c65937e</vt:lpwstr>
  </property>
  <property fmtid="{D5CDD505-2E9C-101B-9397-08002B2CF9AE}" pid="7" name="Topic">
    <vt:lpwstr>63;#Securitisation Task Force|e3369a9b-ac27-4ae3-ae5b-6edfc3e2f50a</vt:lpwstr>
  </property>
  <property fmtid="{D5CDD505-2E9C-101B-9397-08002B2CF9AE}" pid="8" name="_docset_NoMedatataSyncRequired">
    <vt:lpwstr>False</vt:lpwstr>
  </property>
  <property fmtid="{D5CDD505-2E9C-101B-9397-08002B2CF9AE}" pid="9" name="Document_x0020_Language">
    <vt:lpwstr/>
  </property>
  <property fmtid="{D5CDD505-2E9C-101B-9397-08002B2CF9AE}" pid="10" name="Document Language">
    <vt:lpwstr/>
  </property>
  <property fmtid="{D5CDD505-2E9C-101B-9397-08002B2CF9AE}" pid="11" name="ebe96076533d4a3ebf64abfb595c8cab">
    <vt:lpwstr>PowerPoint|86200382-4461-493f-a482-9c3e364be574</vt:lpwstr>
  </property>
  <property fmtid="{D5CDD505-2E9C-101B-9397-08002B2CF9AE}" pid="12" name="k2a4e0e239ca426ba867042d07636a92">
    <vt:lpwstr>Template|6ffc6c9a-7290-4545-ba79-3e594bad9285</vt:lpwstr>
  </property>
  <property fmtid="{D5CDD505-2E9C-101B-9397-08002B2CF9AE}" pid="13" name="TaxCatchAll">
    <vt:lpwstr>41;#Template|6ffc6c9a-7290-4545-ba79-3e594bad9285;#103;#PowerPoint|86200382-4461-493f-a482-9c3e364be574;#87;#Public|902c1e7c-3957-48c1-abbe-acf26525b3f2;#2;#Regular|07f1e362-856b-423d-bea6-a14079762141;#1;#CRA Policy|d7a1eebb-d7d9-40df-8312-7db7a3450b16</vt:lpwstr>
  </property>
  <property fmtid="{D5CDD505-2E9C-101B-9397-08002B2CF9AE}" pid="14" name="ec60598a2cb14c5fbb15899e6f9fdcae">
    <vt:lpwstr>Public|902c1e7c-3957-48c1-abbe-acf26525b3f2</vt:lpwstr>
  </property>
  <property fmtid="{D5CDD505-2E9C-101B-9397-08002B2CF9AE}" pid="15" name="l41428f617fd44458265420e00c85298">
    <vt:lpwstr>Regular|07f1e362-856b-423d-bea6-a14079762141</vt:lpwstr>
  </property>
  <property fmtid="{D5CDD505-2E9C-101B-9397-08002B2CF9AE}" pid="16" name="f73b170dc53b40b9aa315b795e235780">
    <vt:lpwstr>CRA Policy|d7a1eebb-d7d9-40df-8312-7db7a3450b16</vt:lpwstr>
  </property>
  <property fmtid="{D5CDD505-2E9C-101B-9397-08002B2CF9AE}" pid="17" name="TeamName">
    <vt:lpwstr>1;#CRA Policy|d7a1eebb-d7d9-40df-8312-7db7a3450b16</vt:lpwstr>
  </property>
</Properties>
</file>