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7" r:id="rId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4B8EDB-9984-47C6-A71D-CD085DD9CB64}" v="28" dt="2025-11-03T10:17:35.7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4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2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microsoft.com/office/2016/11/relationships/changesInfo" Target="changesInfos/changesInfo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vier Mora Gonzálbez" userId="b56f261f-2544-4ff5-95e1-cdc433bd0048" providerId="ADAL" clId="{9A7C6868-1EBE-4332-BB21-F63F5504BB1B}"/>
    <pc:docChg chg="undo custSel modSld">
      <pc:chgData name="Javier Mora Gonzálbez" userId="b56f261f-2544-4ff5-95e1-cdc433bd0048" providerId="ADAL" clId="{9A7C6868-1EBE-4332-BB21-F63F5504BB1B}" dt="2025-11-04T16:41:54.690" v="1007" actId="20577"/>
      <pc:docMkLst>
        <pc:docMk/>
      </pc:docMkLst>
      <pc:sldChg chg="addSp delSp modSp mod">
        <pc:chgData name="Javier Mora Gonzálbez" userId="b56f261f-2544-4ff5-95e1-cdc433bd0048" providerId="ADAL" clId="{9A7C6868-1EBE-4332-BB21-F63F5504BB1B}" dt="2025-11-04T16:41:54.690" v="1007" actId="20577"/>
        <pc:sldMkLst>
          <pc:docMk/>
          <pc:sldMk cId="885689063" sldId="257"/>
        </pc:sldMkLst>
        <pc:spChg chg="mod">
          <ac:chgData name="Javier Mora Gonzálbez" userId="b56f261f-2544-4ff5-95e1-cdc433bd0048" providerId="ADAL" clId="{9A7C6868-1EBE-4332-BB21-F63F5504BB1B}" dt="2025-11-03T10:19:01.644" v="946" actId="1035"/>
          <ac:spMkLst>
            <pc:docMk/>
            <pc:sldMk cId="885689063" sldId="257"/>
            <ac:spMk id="4" creationId="{00000000-0000-0000-0000-000000000000}"/>
          </ac:spMkLst>
        </pc:spChg>
        <pc:spChg chg="mod">
          <ac:chgData name="Javier Mora Gonzálbez" userId="b56f261f-2544-4ff5-95e1-cdc433bd0048" providerId="ADAL" clId="{9A7C6868-1EBE-4332-BB21-F63F5504BB1B}" dt="2025-11-03T10:19:02.779" v="949" actId="1035"/>
          <ac:spMkLst>
            <pc:docMk/>
            <pc:sldMk cId="885689063" sldId="257"/>
            <ac:spMk id="5" creationId="{00000000-0000-0000-0000-000000000000}"/>
          </ac:spMkLst>
        </pc:spChg>
        <pc:spChg chg="mod">
          <ac:chgData name="Javier Mora Gonzálbez" userId="b56f261f-2544-4ff5-95e1-cdc433bd0048" providerId="ADAL" clId="{9A7C6868-1EBE-4332-BB21-F63F5504BB1B}" dt="2025-11-03T10:19:04.247" v="952" actId="1035"/>
          <ac:spMkLst>
            <pc:docMk/>
            <pc:sldMk cId="885689063" sldId="257"/>
            <ac:spMk id="6" creationId="{00000000-0000-0000-0000-000000000000}"/>
          </ac:spMkLst>
        </pc:spChg>
        <pc:spChg chg="mod">
          <ac:chgData name="Javier Mora Gonzálbez" userId="b56f261f-2544-4ff5-95e1-cdc433bd0048" providerId="ADAL" clId="{9A7C6868-1EBE-4332-BB21-F63F5504BB1B}" dt="2025-11-04T16:41:44.559" v="1005" actId="20577"/>
          <ac:spMkLst>
            <pc:docMk/>
            <pc:sldMk cId="885689063" sldId="257"/>
            <ac:spMk id="8" creationId="{00000000-0000-0000-0000-000000000000}"/>
          </ac:spMkLst>
        </pc:spChg>
        <pc:spChg chg="mod">
          <ac:chgData name="Javier Mora Gonzálbez" userId="b56f261f-2544-4ff5-95e1-cdc433bd0048" providerId="ADAL" clId="{9A7C6868-1EBE-4332-BB21-F63F5504BB1B}" dt="2025-10-30T15:29:28.215" v="636" actId="20577"/>
          <ac:spMkLst>
            <pc:docMk/>
            <pc:sldMk cId="885689063" sldId="257"/>
            <ac:spMk id="10" creationId="{00000000-0000-0000-0000-000000000000}"/>
          </ac:spMkLst>
        </pc:spChg>
        <pc:spChg chg="mod">
          <ac:chgData name="Javier Mora Gonzálbez" userId="b56f261f-2544-4ff5-95e1-cdc433bd0048" providerId="ADAL" clId="{9A7C6868-1EBE-4332-BB21-F63F5504BB1B}" dt="2025-10-30T09:03:31.952" v="379" actId="1076"/>
          <ac:spMkLst>
            <pc:docMk/>
            <pc:sldMk cId="885689063" sldId="257"/>
            <ac:spMk id="11" creationId="{00000000-0000-0000-0000-000000000000}"/>
          </ac:spMkLst>
        </pc:spChg>
        <pc:spChg chg="mod">
          <ac:chgData name="Javier Mora Gonzálbez" userId="b56f261f-2544-4ff5-95e1-cdc433bd0048" providerId="ADAL" clId="{9A7C6868-1EBE-4332-BB21-F63F5504BB1B}" dt="2025-10-31T11:32:22.594" v="807" actId="404"/>
          <ac:spMkLst>
            <pc:docMk/>
            <pc:sldMk cId="885689063" sldId="257"/>
            <ac:spMk id="12" creationId="{00000000-0000-0000-0000-000000000000}"/>
          </ac:spMkLst>
        </pc:spChg>
        <pc:spChg chg="mod">
          <ac:chgData name="Javier Mora Gonzálbez" userId="b56f261f-2544-4ff5-95e1-cdc433bd0048" providerId="ADAL" clId="{9A7C6868-1EBE-4332-BB21-F63F5504BB1B}" dt="2025-10-31T11:32:06.993" v="803" actId="14100"/>
          <ac:spMkLst>
            <pc:docMk/>
            <pc:sldMk cId="885689063" sldId="257"/>
            <ac:spMk id="14" creationId="{00000000-0000-0000-0000-000000000000}"/>
          </ac:spMkLst>
        </pc:spChg>
        <pc:spChg chg="mod">
          <ac:chgData name="Javier Mora Gonzálbez" userId="b56f261f-2544-4ff5-95e1-cdc433bd0048" providerId="ADAL" clId="{9A7C6868-1EBE-4332-BB21-F63F5504BB1B}" dt="2025-10-30T08:18:36.981" v="340" actId="1035"/>
          <ac:spMkLst>
            <pc:docMk/>
            <pc:sldMk cId="885689063" sldId="257"/>
            <ac:spMk id="21" creationId="{394290C5-308D-E760-2CD2-16690B80A360}"/>
          </ac:spMkLst>
        </pc:spChg>
        <pc:spChg chg="add mod">
          <ac:chgData name="Javier Mora Gonzálbez" userId="b56f261f-2544-4ff5-95e1-cdc433bd0048" providerId="ADAL" clId="{9A7C6868-1EBE-4332-BB21-F63F5504BB1B}" dt="2025-10-30T08:18:36.981" v="340" actId="1035"/>
          <ac:spMkLst>
            <pc:docMk/>
            <pc:sldMk cId="885689063" sldId="257"/>
            <ac:spMk id="23" creationId="{E3F2AFF9-3A42-8059-355A-7476328DA742}"/>
          </ac:spMkLst>
        </pc:spChg>
        <pc:spChg chg="mod">
          <ac:chgData name="Javier Mora Gonzálbez" userId="b56f261f-2544-4ff5-95e1-cdc433bd0048" providerId="ADAL" clId="{9A7C6868-1EBE-4332-BB21-F63F5504BB1B}" dt="2025-10-31T11:32:10.874" v="804" actId="404"/>
          <ac:spMkLst>
            <pc:docMk/>
            <pc:sldMk cId="885689063" sldId="257"/>
            <ac:spMk id="24" creationId="{00000000-0000-0000-0000-000000000000}"/>
          </ac:spMkLst>
        </pc:spChg>
        <pc:spChg chg="add mod">
          <ac:chgData name="Javier Mora Gonzálbez" userId="b56f261f-2544-4ff5-95e1-cdc433bd0048" providerId="ADAL" clId="{9A7C6868-1EBE-4332-BB21-F63F5504BB1B}" dt="2025-10-31T11:32:46.514" v="816" actId="14100"/>
          <ac:spMkLst>
            <pc:docMk/>
            <pc:sldMk cId="885689063" sldId="257"/>
            <ac:spMk id="25" creationId="{7A73EAAA-4F6E-A6A1-1031-1D45085EB938}"/>
          </ac:spMkLst>
        </pc:spChg>
        <pc:spChg chg="mod">
          <ac:chgData name="Javier Mora Gonzálbez" userId="b56f261f-2544-4ff5-95e1-cdc433bd0048" providerId="ADAL" clId="{9A7C6868-1EBE-4332-BB21-F63F5504BB1B}" dt="2025-10-30T15:32:49.753" v="645" actId="20577"/>
          <ac:spMkLst>
            <pc:docMk/>
            <pc:sldMk cId="885689063" sldId="257"/>
            <ac:spMk id="27" creationId="{CF2F8D1F-C033-E181-057E-1BF92F4FE3E2}"/>
          </ac:spMkLst>
        </pc:spChg>
        <pc:spChg chg="add mod">
          <ac:chgData name="Javier Mora Gonzálbez" userId="b56f261f-2544-4ff5-95e1-cdc433bd0048" providerId="ADAL" clId="{9A7C6868-1EBE-4332-BB21-F63F5504BB1B}" dt="2025-10-31T11:32:49.414" v="817" actId="14100"/>
          <ac:spMkLst>
            <pc:docMk/>
            <pc:sldMk cId="885689063" sldId="257"/>
            <ac:spMk id="28" creationId="{36E39EDB-35E1-1497-ED9B-4AD0C7A4AF95}"/>
          </ac:spMkLst>
        </pc:spChg>
        <pc:spChg chg="add mod">
          <ac:chgData name="Javier Mora Gonzálbez" userId="b56f261f-2544-4ff5-95e1-cdc433bd0048" providerId="ADAL" clId="{9A7C6868-1EBE-4332-BB21-F63F5504BB1B}" dt="2025-10-31T11:18:18.041" v="648" actId="14100"/>
          <ac:spMkLst>
            <pc:docMk/>
            <pc:sldMk cId="885689063" sldId="257"/>
            <ac:spMk id="32" creationId="{DA2B7EB6-5D11-174C-5ED5-E46A55A5DEE5}"/>
          </ac:spMkLst>
        </pc:spChg>
        <pc:spChg chg="add mod">
          <ac:chgData name="Javier Mora Gonzálbez" userId="b56f261f-2544-4ff5-95e1-cdc433bd0048" providerId="ADAL" clId="{9A7C6868-1EBE-4332-BB21-F63F5504BB1B}" dt="2025-10-31T11:32:35.157" v="811" actId="404"/>
          <ac:spMkLst>
            <pc:docMk/>
            <pc:sldMk cId="885689063" sldId="257"/>
            <ac:spMk id="33" creationId="{B17F6E6A-D195-8158-7519-CE2CCB65C8A4}"/>
          </ac:spMkLst>
        </pc:spChg>
        <pc:spChg chg="add mod">
          <ac:chgData name="Javier Mora Gonzálbez" userId="b56f261f-2544-4ff5-95e1-cdc433bd0048" providerId="ADAL" clId="{9A7C6868-1EBE-4332-BB21-F63F5504BB1B}" dt="2025-10-31T11:32:37.160" v="812" actId="404"/>
          <ac:spMkLst>
            <pc:docMk/>
            <pc:sldMk cId="885689063" sldId="257"/>
            <ac:spMk id="34" creationId="{3B3D3391-937D-F425-BC3D-585C00929E77}"/>
          </ac:spMkLst>
        </pc:spChg>
        <pc:spChg chg="add mod">
          <ac:chgData name="Javier Mora Gonzálbez" userId="b56f261f-2544-4ff5-95e1-cdc433bd0048" providerId="ADAL" clId="{9A7C6868-1EBE-4332-BB21-F63F5504BB1B}" dt="2025-10-31T11:32:39.013" v="813" actId="404"/>
          <ac:spMkLst>
            <pc:docMk/>
            <pc:sldMk cId="885689063" sldId="257"/>
            <ac:spMk id="35" creationId="{3C457E65-D934-8E9E-615E-DB902D225A35}"/>
          </ac:spMkLst>
        </pc:spChg>
        <pc:spChg chg="add mod ord">
          <ac:chgData name="Javier Mora Gonzálbez" userId="b56f261f-2544-4ff5-95e1-cdc433bd0048" providerId="ADAL" clId="{9A7C6868-1EBE-4332-BB21-F63F5504BB1B}" dt="2025-10-31T11:56:15.061" v="848" actId="1036"/>
          <ac:spMkLst>
            <pc:docMk/>
            <pc:sldMk cId="885689063" sldId="257"/>
            <ac:spMk id="36" creationId="{8A470309-373D-07EF-0AE5-C78C4D85C0B0}"/>
          </ac:spMkLst>
        </pc:spChg>
        <pc:spChg chg="add mod ord">
          <ac:chgData name="Javier Mora Gonzálbez" userId="b56f261f-2544-4ff5-95e1-cdc433bd0048" providerId="ADAL" clId="{9A7C6868-1EBE-4332-BB21-F63F5504BB1B}" dt="2025-10-31T11:56:01.967" v="842" actId="1035"/>
          <ac:spMkLst>
            <pc:docMk/>
            <pc:sldMk cId="885689063" sldId="257"/>
            <ac:spMk id="38" creationId="{D766ACC4-C5D4-1ED2-2E89-63377C9377E4}"/>
          </ac:spMkLst>
        </pc:spChg>
        <pc:spChg chg="add mod ord">
          <ac:chgData name="Javier Mora Gonzálbez" userId="b56f261f-2544-4ff5-95e1-cdc433bd0048" providerId="ADAL" clId="{9A7C6868-1EBE-4332-BB21-F63F5504BB1B}" dt="2025-10-31T11:56:01.967" v="842" actId="1035"/>
          <ac:spMkLst>
            <pc:docMk/>
            <pc:sldMk cId="885689063" sldId="257"/>
            <ac:spMk id="39" creationId="{B7526687-F60C-DD1E-D513-B81000463864}"/>
          </ac:spMkLst>
        </pc:spChg>
        <pc:spChg chg="add mod">
          <ac:chgData name="Javier Mora Gonzálbez" userId="b56f261f-2544-4ff5-95e1-cdc433bd0048" providerId="ADAL" clId="{9A7C6868-1EBE-4332-BB21-F63F5504BB1B}" dt="2025-10-31T11:32:32.865" v="810" actId="404"/>
          <ac:spMkLst>
            <pc:docMk/>
            <pc:sldMk cId="885689063" sldId="257"/>
            <ac:spMk id="54" creationId="{94A77556-BE4A-ADA4-D357-3E252C7DF03D}"/>
          </ac:spMkLst>
        </pc:spChg>
        <pc:spChg chg="mod">
          <ac:chgData name="Javier Mora Gonzálbez" userId="b56f261f-2544-4ff5-95e1-cdc433bd0048" providerId="ADAL" clId="{9A7C6868-1EBE-4332-BB21-F63F5504BB1B}" dt="2025-11-04T16:41:54.690" v="1007" actId="20577"/>
          <ac:spMkLst>
            <pc:docMk/>
            <pc:sldMk cId="885689063" sldId="257"/>
            <ac:spMk id="55" creationId="{00000000-0000-0000-0000-000000000000}"/>
          </ac:spMkLst>
        </pc:spChg>
        <pc:spChg chg="mod">
          <ac:chgData name="Javier Mora Gonzálbez" userId="b56f261f-2544-4ff5-95e1-cdc433bd0048" providerId="ADAL" clId="{9A7C6868-1EBE-4332-BB21-F63F5504BB1B}" dt="2025-10-30T08:03:49.248" v="116" actId="14100"/>
          <ac:spMkLst>
            <pc:docMk/>
            <pc:sldMk cId="885689063" sldId="257"/>
            <ac:spMk id="56" creationId="{00000000-0000-0000-0000-000000000000}"/>
          </ac:spMkLst>
        </pc:spChg>
        <pc:spChg chg="mod">
          <ac:chgData name="Javier Mora Gonzálbez" userId="b56f261f-2544-4ff5-95e1-cdc433bd0048" providerId="ADAL" clId="{9A7C6868-1EBE-4332-BB21-F63F5504BB1B}" dt="2025-10-30T09:30:11.514" v="515" actId="1076"/>
          <ac:spMkLst>
            <pc:docMk/>
            <pc:sldMk cId="885689063" sldId="257"/>
            <ac:spMk id="64" creationId="{00000000-0000-0000-0000-000000000000}"/>
          </ac:spMkLst>
        </pc:spChg>
        <pc:spChg chg="add del mod">
          <ac:chgData name="Javier Mora Gonzálbez" userId="b56f261f-2544-4ff5-95e1-cdc433bd0048" providerId="ADAL" clId="{9A7C6868-1EBE-4332-BB21-F63F5504BB1B}" dt="2025-10-31T11:25:41.591" v="742" actId="478"/>
          <ac:spMkLst>
            <pc:docMk/>
            <pc:sldMk cId="885689063" sldId="257"/>
            <ac:spMk id="78" creationId="{00000000-0000-0000-0000-000000000000}"/>
          </ac:spMkLst>
        </pc:spChg>
        <pc:spChg chg="mod">
          <ac:chgData name="Javier Mora Gonzálbez" userId="b56f261f-2544-4ff5-95e1-cdc433bd0048" providerId="ADAL" clId="{9A7C6868-1EBE-4332-BB21-F63F5504BB1B}" dt="2025-10-30T08:04:03.646" v="117" actId="14100"/>
          <ac:spMkLst>
            <pc:docMk/>
            <pc:sldMk cId="885689063" sldId="257"/>
            <ac:spMk id="80" creationId="{00000000-0000-0000-0000-000000000000}"/>
          </ac:spMkLst>
        </pc:spChg>
        <pc:spChg chg="mod">
          <ac:chgData name="Javier Mora Gonzálbez" userId="b56f261f-2544-4ff5-95e1-cdc433bd0048" providerId="ADAL" clId="{9A7C6868-1EBE-4332-BB21-F63F5504BB1B}" dt="2025-11-03T10:18:34.760" v="922" actId="1035"/>
          <ac:spMkLst>
            <pc:docMk/>
            <pc:sldMk cId="885689063" sldId="257"/>
            <ac:spMk id="81" creationId="{00000000-0000-0000-0000-000000000000}"/>
          </ac:spMkLst>
        </pc:spChg>
        <pc:spChg chg="mod">
          <ac:chgData name="Javier Mora Gonzálbez" userId="b56f261f-2544-4ff5-95e1-cdc433bd0048" providerId="ADAL" clId="{9A7C6868-1EBE-4332-BB21-F63F5504BB1B}" dt="2025-10-30T15:35:01.169" v="646" actId="20577"/>
          <ac:spMkLst>
            <pc:docMk/>
            <pc:sldMk cId="885689063" sldId="257"/>
            <ac:spMk id="89" creationId="{00000000-0000-0000-0000-000000000000}"/>
          </ac:spMkLst>
        </pc:spChg>
        <pc:spChg chg="add mod">
          <ac:chgData name="Javier Mora Gonzálbez" userId="b56f261f-2544-4ff5-95e1-cdc433bd0048" providerId="ADAL" clId="{9A7C6868-1EBE-4332-BB21-F63F5504BB1B}" dt="2025-10-30T15:29:25.855" v="635" actId="20577"/>
          <ac:spMkLst>
            <pc:docMk/>
            <pc:sldMk cId="885689063" sldId="257"/>
            <ac:spMk id="132" creationId="{75D95B9C-77DE-66FB-04CC-4830ED6A3D20}"/>
          </ac:spMkLst>
        </pc:spChg>
        <pc:spChg chg="add mod">
          <ac:chgData name="Javier Mora Gonzálbez" userId="b56f261f-2544-4ff5-95e1-cdc433bd0048" providerId="ADAL" clId="{9A7C6868-1EBE-4332-BB21-F63F5504BB1B}" dt="2025-10-30T15:29:16.815" v="631" actId="20577"/>
          <ac:spMkLst>
            <pc:docMk/>
            <pc:sldMk cId="885689063" sldId="257"/>
            <ac:spMk id="133" creationId="{251540EC-4B00-89CD-22E2-09F4823AE9C2}"/>
          </ac:spMkLst>
        </pc:spChg>
        <pc:spChg chg="add mod">
          <ac:chgData name="Javier Mora Gonzálbez" userId="b56f261f-2544-4ff5-95e1-cdc433bd0048" providerId="ADAL" clId="{9A7C6868-1EBE-4332-BB21-F63F5504BB1B}" dt="2025-10-30T15:29:21.686" v="633" actId="20577"/>
          <ac:spMkLst>
            <pc:docMk/>
            <pc:sldMk cId="885689063" sldId="257"/>
            <ac:spMk id="134" creationId="{D05C9272-1CF3-7F1B-C9E9-55CE19CAE46B}"/>
          </ac:spMkLst>
        </pc:spChg>
        <pc:spChg chg="add mod">
          <ac:chgData name="Javier Mora Gonzálbez" userId="b56f261f-2544-4ff5-95e1-cdc433bd0048" providerId="ADAL" clId="{9A7C6868-1EBE-4332-BB21-F63F5504BB1B}" dt="2025-10-30T15:29:23.839" v="634" actId="20577"/>
          <ac:spMkLst>
            <pc:docMk/>
            <pc:sldMk cId="885689063" sldId="257"/>
            <ac:spMk id="135" creationId="{E0F0FBA5-BF99-4685-26DA-6661E3C56880}"/>
          </ac:spMkLst>
        </pc:spChg>
        <pc:spChg chg="add mod">
          <ac:chgData name="Javier Mora Gonzálbez" userId="b56f261f-2544-4ff5-95e1-cdc433bd0048" providerId="ADAL" clId="{9A7C6868-1EBE-4332-BB21-F63F5504BB1B}" dt="2025-11-04T16:41:40.955" v="1003" actId="20577"/>
          <ac:spMkLst>
            <pc:docMk/>
            <pc:sldMk cId="885689063" sldId="257"/>
            <ac:spMk id="153" creationId="{3377D99E-6EFA-7A20-B0F5-4994C7E311CB}"/>
          </ac:spMkLst>
        </pc:spChg>
        <pc:cxnChg chg="del mod">
          <ac:chgData name="Javier Mora Gonzálbez" userId="b56f261f-2544-4ff5-95e1-cdc433bd0048" providerId="ADAL" clId="{9A7C6868-1EBE-4332-BB21-F63F5504BB1B}" dt="2025-11-03T10:27:30.211" v="985" actId="478"/>
          <ac:cxnSpMkLst>
            <pc:docMk/>
            <pc:sldMk cId="885689063" sldId="257"/>
            <ac:cxnSpMk id="16" creationId="{00000000-0000-0000-0000-000000000000}"/>
          </ac:cxnSpMkLst>
        </pc:cxnChg>
        <pc:cxnChg chg="add mod">
          <ac:chgData name="Javier Mora Gonzálbez" userId="b56f261f-2544-4ff5-95e1-cdc433bd0048" providerId="ADAL" clId="{9A7C6868-1EBE-4332-BB21-F63F5504BB1B}" dt="2025-10-31T11:26:53.255" v="798" actId="14100"/>
          <ac:cxnSpMkLst>
            <pc:docMk/>
            <pc:sldMk cId="885689063" sldId="257"/>
            <ac:cxnSpMk id="40" creationId="{ED74B12E-C265-F73A-F258-8D07A119E0F3}"/>
          </ac:cxnSpMkLst>
        </pc:cxnChg>
        <pc:cxnChg chg="add mod">
          <ac:chgData name="Javier Mora Gonzálbez" userId="b56f261f-2544-4ff5-95e1-cdc433bd0048" providerId="ADAL" clId="{9A7C6868-1EBE-4332-BB21-F63F5504BB1B}" dt="2025-11-03T10:27:40.963" v="987" actId="14100"/>
          <ac:cxnSpMkLst>
            <pc:docMk/>
            <pc:sldMk cId="885689063" sldId="257"/>
            <ac:cxnSpMk id="46" creationId="{0B874B2B-3F4E-E365-563B-B0703D1E4005}"/>
          </ac:cxnSpMkLst>
        </pc:cxnChg>
        <pc:cxnChg chg="add mod">
          <ac:chgData name="Javier Mora Gonzálbez" userId="b56f261f-2544-4ff5-95e1-cdc433bd0048" providerId="ADAL" clId="{9A7C6868-1EBE-4332-BB21-F63F5504BB1B}" dt="2025-10-31T11:32:46.514" v="816" actId="14100"/>
          <ac:cxnSpMkLst>
            <pc:docMk/>
            <pc:sldMk cId="885689063" sldId="257"/>
            <ac:cxnSpMk id="48" creationId="{AE52635F-3A06-111A-1F39-73805B265927}"/>
          </ac:cxnSpMkLst>
        </pc:cxnChg>
        <pc:cxnChg chg="mod">
          <ac:chgData name="Javier Mora Gonzálbez" userId="b56f261f-2544-4ff5-95e1-cdc433bd0048" providerId="ADAL" clId="{9A7C6868-1EBE-4332-BB21-F63F5504BB1B}" dt="2025-10-31T11:54:15.414" v="822" actId="14100"/>
          <ac:cxnSpMkLst>
            <pc:docMk/>
            <pc:sldMk cId="885689063" sldId="257"/>
            <ac:cxnSpMk id="50" creationId="{6E145303-6E8F-3F75-6C14-3690EF94F95E}"/>
          </ac:cxnSpMkLst>
        </pc:cxnChg>
        <pc:cxnChg chg="mod">
          <ac:chgData name="Javier Mora Gonzálbez" userId="b56f261f-2544-4ff5-95e1-cdc433bd0048" providerId="ADAL" clId="{9A7C6868-1EBE-4332-BB21-F63F5504BB1B}" dt="2025-10-30T09:25:11.333" v="449" actId="14100"/>
          <ac:cxnSpMkLst>
            <pc:docMk/>
            <pc:sldMk cId="885689063" sldId="257"/>
            <ac:cxnSpMk id="51" creationId="{00000000-0000-0000-0000-000000000000}"/>
          </ac:cxnSpMkLst>
        </pc:cxnChg>
        <pc:cxnChg chg="del">
          <ac:chgData name="Javier Mora Gonzálbez" userId="b56f261f-2544-4ff5-95e1-cdc433bd0048" providerId="ADAL" clId="{9A7C6868-1EBE-4332-BB21-F63F5504BB1B}" dt="2025-11-03T10:16:08.949" v="876" actId="478"/>
          <ac:cxnSpMkLst>
            <pc:docMk/>
            <pc:sldMk cId="885689063" sldId="257"/>
            <ac:cxnSpMk id="53" creationId="{00000000-0000-0000-0000-000000000000}"/>
          </ac:cxnSpMkLst>
        </pc:cxnChg>
        <pc:cxnChg chg="mod">
          <ac:chgData name="Javier Mora Gonzálbez" userId="b56f261f-2544-4ff5-95e1-cdc433bd0048" providerId="ADAL" clId="{9A7C6868-1EBE-4332-BB21-F63F5504BB1B}" dt="2025-11-03T10:19:01.644" v="946" actId="1035"/>
          <ac:cxnSpMkLst>
            <pc:docMk/>
            <pc:sldMk cId="885689063" sldId="257"/>
            <ac:cxnSpMk id="61" creationId="{00000000-0000-0000-0000-000000000000}"/>
          </ac:cxnSpMkLst>
        </pc:cxnChg>
        <pc:cxnChg chg="add del">
          <ac:chgData name="Javier Mora Gonzálbez" userId="b56f261f-2544-4ff5-95e1-cdc433bd0048" providerId="ADAL" clId="{9A7C6868-1EBE-4332-BB21-F63F5504BB1B}" dt="2025-11-03T10:28:58.180" v="994" actId="11529"/>
          <ac:cxnSpMkLst>
            <pc:docMk/>
            <pc:sldMk cId="885689063" sldId="257"/>
            <ac:cxnSpMk id="62" creationId="{310833E7-790C-7979-CC17-89D530B1E579}"/>
          </ac:cxnSpMkLst>
        </pc:cxnChg>
        <pc:cxnChg chg="mod">
          <ac:chgData name="Javier Mora Gonzálbez" userId="b56f261f-2544-4ff5-95e1-cdc433bd0048" providerId="ADAL" clId="{9A7C6868-1EBE-4332-BB21-F63F5504BB1B}" dt="2025-11-03T10:19:02.779" v="949" actId="1035"/>
          <ac:cxnSpMkLst>
            <pc:docMk/>
            <pc:sldMk cId="885689063" sldId="257"/>
            <ac:cxnSpMk id="65" creationId="{00000000-0000-0000-0000-000000000000}"/>
          </ac:cxnSpMkLst>
        </pc:cxnChg>
        <pc:cxnChg chg="mod">
          <ac:chgData name="Javier Mora Gonzálbez" userId="b56f261f-2544-4ff5-95e1-cdc433bd0048" providerId="ADAL" clId="{9A7C6868-1EBE-4332-BB21-F63F5504BB1B}" dt="2025-11-03T10:19:04.247" v="952" actId="1035"/>
          <ac:cxnSpMkLst>
            <pc:docMk/>
            <pc:sldMk cId="885689063" sldId="257"/>
            <ac:cxnSpMk id="68" creationId="{00000000-0000-0000-0000-000000000000}"/>
          </ac:cxnSpMkLst>
        </pc:cxnChg>
        <pc:cxnChg chg="mod">
          <ac:chgData name="Javier Mora Gonzálbez" userId="b56f261f-2544-4ff5-95e1-cdc433bd0048" providerId="ADAL" clId="{9A7C6868-1EBE-4332-BB21-F63F5504BB1B}" dt="2025-10-30T09:30:44.356" v="522" actId="14100"/>
          <ac:cxnSpMkLst>
            <pc:docMk/>
            <pc:sldMk cId="885689063" sldId="257"/>
            <ac:cxnSpMk id="77" creationId="{7086738D-86B4-453F-AA33-F5B5B6348345}"/>
          </ac:cxnSpMkLst>
        </pc:cxnChg>
        <pc:cxnChg chg="del">
          <ac:chgData name="Javier Mora Gonzálbez" userId="b56f261f-2544-4ff5-95e1-cdc433bd0048" providerId="ADAL" clId="{9A7C6868-1EBE-4332-BB21-F63F5504BB1B}" dt="2025-11-03T10:16:08.077" v="875" actId="478"/>
          <ac:cxnSpMkLst>
            <pc:docMk/>
            <pc:sldMk cId="885689063" sldId="257"/>
            <ac:cxnSpMk id="82" creationId="{6EF41EB4-F2DA-403E-9348-33F31D1AA8D3}"/>
          </ac:cxnSpMkLst>
        </pc:cxnChg>
        <pc:cxnChg chg="del">
          <ac:chgData name="Javier Mora Gonzálbez" userId="b56f261f-2544-4ff5-95e1-cdc433bd0048" providerId="ADAL" clId="{9A7C6868-1EBE-4332-BB21-F63F5504BB1B}" dt="2025-11-03T10:16:09.790" v="877" actId="478"/>
          <ac:cxnSpMkLst>
            <pc:docMk/>
            <pc:sldMk cId="885689063" sldId="257"/>
            <ac:cxnSpMk id="83" creationId="{00000000-0000-0000-0000-000000000000}"/>
          </ac:cxnSpMkLst>
        </pc:cxnChg>
        <pc:cxnChg chg="mod">
          <ac:chgData name="Javier Mora Gonzálbez" userId="b56f261f-2544-4ff5-95e1-cdc433bd0048" providerId="ADAL" clId="{9A7C6868-1EBE-4332-BB21-F63F5504BB1B}" dt="2025-10-30T09:30:54.114" v="524" actId="14100"/>
          <ac:cxnSpMkLst>
            <pc:docMk/>
            <pc:sldMk cId="885689063" sldId="257"/>
            <ac:cxnSpMk id="84" creationId="{00000000-0000-0000-0000-000000000000}"/>
          </ac:cxnSpMkLst>
        </pc:cxnChg>
        <pc:cxnChg chg="del">
          <ac:chgData name="Javier Mora Gonzálbez" userId="b56f261f-2544-4ff5-95e1-cdc433bd0048" providerId="ADAL" clId="{9A7C6868-1EBE-4332-BB21-F63F5504BB1B}" dt="2025-11-03T10:16:07.334" v="874" actId="478"/>
          <ac:cxnSpMkLst>
            <pc:docMk/>
            <pc:sldMk cId="885689063" sldId="257"/>
            <ac:cxnSpMk id="85" creationId="{FF525B13-8AF1-404C-B3D0-35E124ECF3BF}"/>
          </ac:cxnSpMkLst>
        </pc:cxnChg>
        <pc:cxnChg chg="mod">
          <ac:chgData name="Javier Mora Gonzálbez" userId="b56f261f-2544-4ff5-95e1-cdc433bd0048" providerId="ADAL" clId="{9A7C6868-1EBE-4332-BB21-F63F5504BB1B}" dt="2025-10-30T09:30:34.643" v="520" actId="14100"/>
          <ac:cxnSpMkLst>
            <pc:docMk/>
            <pc:sldMk cId="885689063" sldId="257"/>
            <ac:cxnSpMk id="86" creationId="{EDCB08E6-B442-4847-BD45-C7A29928448A}"/>
          </ac:cxnSpMkLst>
        </pc:cxnChg>
        <pc:cxnChg chg="mod">
          <ac:chgData name="Javier Mora Gonzálbez" userId="b56f261f-2544-4ff5-95e1-cdc433bd0048" providerId="ADAL" clId="{9A7C6868-1EBE-4332-BB21-F63F5504BB1B}" dt="2025-10-30T09:30:37.249" v="521" actId="14100"/>
          <ac:cxnSpMkLst>
            <pc:docMk/>
            <pc:sldMk cId="885689063" sldId="257"/>
            <ac:cxnSpMk id="87" creationId="{7CA13267-9D2C-4921-9ACF-C8C11B1723A1}"/>
          </ac:cxnSpMkLst>
        </pc:cxnChg>
        <pc:cxnChg chg="add del mod">
          <ac:chgData name="Javier Mora Gonzálbez" userId="b56f261f-2544-4ff5-95e1-cdc433bd0048" providerId="ADAL" clId="{9A7C6868-1EBE-4332-BB21-F63F5504BB1B}" dt="2025-11-03T10:29:10.131" v="997" actId="478"/>
          <ac:cxnSpMkLst>
            <pc:docMk/>
            <pc:sldMk cId="885689063" sldId="257"/>
            <ac:cxnSpMk id="88" creationId="{C3595B7A-2999-F5FE-AF38-DA09865A72C5}"/>
          </ac:cxnSpMkLst>
        </pc:cxnChg>
        <pc:cxnChg chg="add del">
          <ac:chgData name="Javier Mora Gonzálbez" userId="b56f261f-2544-4ff5-95e1-cdc433bd0048" providerId="ADAL" clId="{9A7C6868-1EBE-4332-BB21-F63F5504BB1B}" dt="2025-11-03T10:29:18.236" v="999" actId="478"/>
          <ac:cxnSpMkLst>
            <pc:docMk/>
            <pc:sldMk cId="885689063" sldId="257"/>
            <ac:cxnSpMk id="92" creationId="{7B769EA3-D078-1369-07A5-856A4476989E}"/>
          </ac:cxnSpMkLst>
        </pc:cxnChg>
        <pc:cxnChg chg="add mod">
          <ac:chgData name="Javier Mora Gonzálbez" userId="b56f261f-2544-4ff5-95e1-cdc433bd0048" providerId="ADAL" clId="{9A7C6868-1EBE-4332-BB21-F63F5504BB1B}" dt="2025-11-03T10:29:26.337" v="1001" actId="14100"/>
          <ac:cxnSpMkLst>
            <pc:docMk/>
            <pc:sldMk cId="885689063" sldId="257"/>
            <ac:cxnSpMk id="94" creationId="{6746BE85-308B-8928-52F6-EAD92F31EEEC}"/>
          </ac:cxnSpMkLst>
        </pc:cxnChg>
        <pc:cxnChg chg="add del mod">
          <ac:chgData name="Javier Mora Gonzálbez" userId="b56f261f-2544-4ff5-95e1-cdc433bd0048" providerId="ADAL" clId="{9A7C6868-1EBE-4332-BB21-F63F5504BB1B}" dt="2025-11-03T10:28:51.859" v="992" actId="478"/>
          <ac:cxnSpMkLst>
            <pc:docMk/>
            <pc:sldMk cId="885689063" sldId="257"/>
            <ac:cxnSpMk id="99" creationId="{CDABD5DD-4F49-090C-9A78-EC8DCEB5815B}"/>
          </ac:cxnSpMkLst>
        </pc:cxnChg>
        <pc:cxnChg chg="mod">
          <ac:chgData name="Javier Mora Gonzálbez" userId="b56f261f-2544-4ff5-95e1-cdc433bd0048" providerId="ADAL" clId="{9A7C6868-1EBE-4332-BB21-F63F5504BB1B}" dt="2025-10-30T09:03:31.952" v="379" actId="1076"/>
          <ac:cxnSpMkLst>
            <pc:docMk/>
            <pc:sldMk cId="885689063" sldId="257"/>
            <ac:cxnSpMk id="100" creationId="{497C10A6-2D08-0753-B0B6-D76AEE2CF9B8}"/>
          </ac:cxnSpMkLst>
        </pc:cxnChg>
        <pc:cxnChg chg="add mod">
          <ac:chgData name="Javier Mora Gonzálbez" userId="b56f261f-2544-4ff5-95e1-cdc433bd0048" providerId="ADAL" clId="{9A7C6868-1EBE-4332-BB21-F63F5504BB1B}" dt="2025-10-31T11:56:18.536" v="849" actId="14100"/>
          <ac:cxnSpMkLst>
            <pc:docMk/>
            <pc:sldMk cId="885689063" sldId="257"/>
            <ac:cxnSpMk id="102" creationId="{0CA1E692-7B86-EA22-CB3F-494F26D0C390}"/>
          </ac:cxnSpMkLst>
        </pc:cxnChg>
        <pc:cxnChg chg="mod">
          <ac:chgData name="Javier Mora Gonzálbez" userId="b56f261f-2544-4ff5-95e1-cdc433bd0048" providerId="ADAL" clId="{9A7C6868-1EBE-4332-BB21-F63F5504BB1B}" dt="2025-10-31T12:01:09.418" v="864" actId="14100"/>
          <ac:cxnSpMkLst>
            <pc:docMk/>
            <pc:sldMk cId="885689063" sldId="257"/>
            <ac:cxnSpMk id="103" creationId="{00000000-0000-0000-0000-000000000000}"/>
          </ac:cxnSpMkLst>
        </pc:cxnChg>
        <pc:cxnChg chg="add mod">
          <ac:chgData name="Javier Mora Gonzálbez" userId="b56f261f-2544-4ff5-95e1-cdc433bd0048" providerId="ADAL" clId="{9A7C6868-1EBE-4332-BB21-F63F5504BB1B}" dt="2025-10-30T09:05:42.161" v="412" actId="1037"/>
          <ac:cxnSpMkLst>
            <pc:docMk/>
            <pc:sldMk cId="885689063" sldId="257"/>
            <ac:cxnSpMk id="109" creationId="{AEF96622-D4DD-C6C9-9928-17D5A42AB09C}"/>
          </ac:cxnSpMkLst>
        </pc:cxnChg>
        <pc:cxnChg chg="add mod">
          <ac:chgData name="Javier Mora Gonzálbez" userId="b56f261f-2544-4ff5-95e1-cdc433bd0048" providerId="ADAL" clId="{9A7C6868-1EBE-4332-BB21-F63F5504BB1B}" dt="2025-10-30T09:06:00.738" v="422" actId="1037"/>
          <ac:cxnSpMkLst>
            <pc:docMk/>
            <pc:sldMk cId="885689063" sldId="257"/>
            <ac:cxnSpMk id="114" creationId="{90EE47D0-A23D-817B-0A33-21C27689D2FC}"/>
          </ac:cxnSpMkLst>
        </pc:cxnChg>
        <pc:cxnChg chg="add mod">
          <ac:chgData name="Javier Mora Gonzálbez" userId="b56f261f-2544-4ff5-95e1-cdc433bd0048" providerId="ADAL" clId="{9A7C6868-1EBE-4332-BB21-F63F5504BB1B}" dt="2025-10-31T12:03:21.999" v="870" actId="14100"/>
          <ac:cxnSpMkLst>
            <pc:docMk/>
            <pc:sldMk cId="885689063" sldId="257"/>
            <ac:cxnSpMk id="119" creationId="{49916A11-05FF-6468-DA6D-119DB2BD717A}"/>
          </ac:cxnSpMkLst>
        </pc:cxnChg>
        <pc:cxnChg chg="add mod">
          <ac:chgData name="Javier Mora Gonzálbez" userId="b56f261f-2544-4ff5-95e1-cdc433bd0048" providerId="ADAL" clId="{9A7C6868-1EBE-4332-BB21-F63F5504BB1B}" dt="2025-10-30T09:31:43.196" v="613" actId="1036"/>
          <ac:cxnSpMkLst>
            <pc:docMk/>
            <pc:sldMk cId="885689063" sldId="257"/>
            <ac:cxnSpMk id="136" creationId="{F01FB6B7-1033-183C-915B-2F9BF815851B}"/>
          </ac:cxnSpMkLst>
        </pc:cxnChg>
        <pc:cxnChg chg="add mod">
          <ac:chgData name="Javier Mora Gonzálbez" userId="b56f261f-2544-4ff5-95e1-cdc433bd0048" providerId="ADAL" clId="{9A7C6868-1EBE-4332-BB21-F63F5504BB1B}" dt="2025-10-30T09:31:43.196" v="613" actId="1036"/>
          <ac:cxnSpMkLst>
            <pc:docMk/>
            <pc:sldMk cId="885689063" sldId="257"/>
            <ac:cxnSpMk id="137" creationId="{CAEECCFC-70AD-A9FC-B115-D6EC59B6DD85}"/>
          </ac:cxnSpMkLst>
        </pc:cxnChg>
        <pc:cxnChg chg="add mod">
          <ac:chgData name="Javier Mora Gonzálbez" userId="b56f261f-2544-4ff5-95e1-cdc433bd0048" providerId="ADAL" clId="{9A7C6868-1EBE-4332-BB21-F63F5504BB1B}" dt="2025-10-30T09:31:43.196" v="613" actId="1036"/>
          <ac:cxnSpMkLst>
            <pc:docMk/>
            <pc:sldMk cId="885689063" sldId="257"/>
            <ac:cxnSpMk id="138" creationId="{D2523516-A03B-C580-26E2-8C413C5D2608}"/>
          </ac:cxnSpMkLst>
        </pc:cxnChg>
        <pc:cxnChg chg="add mod">
          <ac:chgData name="Javier Mora Gonzálbez" userId="b56f261f-2544-4ff5-95e1-cdc433bd0048" providerId="ADAL" clId="{9A7C6868-1EBE-4332-BB21-F63F5504BB1B}" dt="2025-11-03T10:26:17.049" v="983" actId="14100"/>
          <ac:cxnSpMkLst>
            <pc:docMk/>
            <pc:sldMk cId="885689063" sldId="257"/>
            <ac:cxnSpMk id="154" creationId="{8F92CAAB-079B-34C5-9CD6-A0941E3FF8D7}"/>
          </ac:cxnSpMkLst>
        </pc:cxnChg>
        <pc:cxnChg chg="add mod">
          <ac:chgData name="Javier Mora Gonzálbez" userId="b56f261f-2544-4ff5-95e1-cdc433bd0048" providerId="ADAL" clId="{9A7C6868-1EBE-4332-BB21-F63F5504BB1B}" dt="2025-10-30T09:33:37.384" v="628" actId="14100"/>
          <ac:cxnSpMkLst>
            <pc:docMk/>
            <pc:sldMk cId="885689063" sldId="257"/>
            <ac:cxnSpMk id="158" creationId="{566FD602-0F43-8392-0587-683D9F6DB303}"/>
          </ac:cxnSpMkLst>
        </pc:cxnChg>
        <pc:cxnChg chg="mod">
          <ac:chgData name="Javier Mora Gonzálbez" userId="b56f261f-2544-4ff5-95e1-cdc433bd0048" providerId="ADAL" clId="{9A7C6868-1EBE-4332-BB21-F63F5504BB1B}" dt="2025-10-30T08:05:32.240" v="124" actId="14100"/>
          <ac:cxnSpMkLst>
            <pc:docMk/>
            <pc:sldMk cId="885689063" sldId="257"/>
            <ac:cxnSpMk id="179" creationId="{00000000-0000-0000-0000-000000000000}"/>
          </ac:cxnSpMkLst>
        </pc:cxnChg>
        <pc:cxnChg chg="mod">
          <ac:chgData name="Javier Mora Gonzálbez" userId="b56f261f-2544-4ff5-95e1-cdc433bd0048" providerId="ADAL" clId="{9A7C6868-1EBE-4332-BB21-F63F5504BB1B}" dt="2025-10-31T12:01:59.588" v="866" actId="14100"/>
          <ac:cxnSpMkLst>
            <pc:docMk/>
            <pc:sldMk cId="885689063" sldId="257"/>
            <ac:cxnSpMk id="180" creationId="{00000000-0000-0000-0000-000000000000}"/>
          </ac:cxnSpMkLst>
        </pc:cxnChg>
        <pc:cxnChg chg="mod">
          <ac:chgData name="Javier Mora Gonzálbez" userId="b56f261f-2544-4ff5-95e1-cdc433bd0048" providerId="ADAL" clId="{9A7C6868-1EBE-4332-BB21-F63F5504BB1B}" dt="2025-10-30T09:04:21.389" v="391" actId="14100"/>
          <ac:cxnSpMkLst>
            <pc:docMk/>
            <pc:sldMk cId="885689063" sldId="257"/>
            <ac:cxnSpMk id="182" creationId="{00000000-0000-0000-0000-000000000000}"/>
          </ac:cxnSpMkLst>
        </pc:cxnChg>
        <pc:cxnChg chg="mod">
          <ac:chgData name="Javier Mora Gonzálbez" userId="b56f261f-2544-4ff5-95e1-cdc433bd0048" providerId="ADAL" clId="{9A7C6868-1EBE-4332-BB21-F63F5504BB1B}" dt="2025-10-30T09:04:17.793" v="390" actId="14100"/>
          <ac:cxnSpMkLst>
            <pc:docMk/>
            <pc:sldMk cId="885689063" sldId="257"/>
            <ac:cxnSpMk id="183" creationId="{00000000-0000-0000-0000-000000000000}"/>
          </ac:cxnSpMkLst>
        </pc:cxnChg>
        <pc:cxnChg chg="del">
          <ac:chgData name="Javier Mora Gonzálbez" userId="b56f261f-2544-4ff5-95e1-cdc433bd0048" providerId="ADAL" clId="{9A7C6868-1EBE-4332-BB21-F63F5504BB1B}" dt="2025-11-03T10:16:00.420" v="871" actId="478"/>
          <ac:cxnSpMkLst>
            <pc:docMk/>
            <pc:sldMk cId="885689063" sldId="257"/>
            <ac:cxnSpMk id="190" creationId="{00000000-0000-0000-0000-000000000000}"/>
          </ac:cxnSpMkLst>
        </pc:cxnChg>
        <pc:cxnChg chg="del mod">
          <ac:chgData name="Javier Mora Gonzálbez" userId="b56f261f-2544-4ff5-95e1-cdc433bd0048" providerId="ADAL" clId="{9A7C6868-1EBE-4332-BB21-F63F5504BB1B}" dt="2025-11-03T10:16:11.344" v="879" actId="478"/>
          <ac:cxnSpMkLst>
            <pc:docMk/>
            <pc:sldMk cId="885689063" sldId="257"/>
            <ac:cxnSpMk id="193" creationId="{00000000-0000-0000-0000-000000000000}"/>
          </ac:cxnSpMkLst>
        </pc:cxnChg>
        <pc:cxnChg chg="del">
          <ac:chgData name="Javier Mora Gonzálbez" userId="b56f261f-2544-4ff5-95e1-cdc433bd0048" providerId="ADAL" clId="{9A7C6868-1EBE-4332-BB21-F63F5504BB1B}" dt="2025-11-03T10:16:13.438" v="881" actId="478"/>
          <ac:cxnSpMkLst>
            <pc:docMk/>
            <pc:sldMk cId="885689063" sldId="257"/>
            <ac:cxnSpMk id="196" creationId="{00000000-0000-0000-0000-000000000000}"/>
          </ac:cxnSpMkLst>
        </pc:cxnChg>
        <pc:cxnChg chg="del">
          <ac:chgData name="Javier Mora Gonzálbez" userId="b56f261f-2544-4ff5-95e1-cdc433bd0048" providerId="ADAL" clId="{9A7C6868-1EBE-4332-BB21-F63F5504BB1B}" dt="2025-11-03T10:16:03.645" v="873" actId="478"/>
          <ac:cxnSpMkLst>
            <pc:docMk/>
            <pc:sldMk cId="885689063" sldId="257"/>
            <ac:cxnSpMk id="203" creationId="{00000000-0000-0000-0000-000000000000}"/>
          </ac:cxnSpMkLst>
        </pc:cxnChg>
        <pc:cxnChg chg="del">
          <ac:chgData name="Javier Mora Gonzálbez" userId="b56f261f-2544-4ff5-95e1-cdc433bd0048" providerId="ADAL" clId="{9A7C6868-1EBE-4332-BB21-F63F5504BB1B}" dt="2025-11-03T10:16:02.230" v="872" actId="478"/>
          <ac:cxnSpMkLst>
            <pc:docMk/>
            <pc:sldMk cId="885689063" sldId="257"/>
            <ac:cxnSpMk id="204" creationId="{00000000-0000-0000-0000-000000000000}"/>
          </ac:cxnSpMkLst>
        </pc:cxnChg>
        <pc:cxnChg chg="del">
          <ac:chgData name="Javier Mora Gonzálbez" userId="b56f261f-2544-4ff5-95e1-cdc433bd0048" providerId="ADAL" clId="{9A7C6868-1EBE-4332-BB21-F63F5504BB1B}" dt="2025-11-03T10:16:12.335" v="880" actId="478"/>
          <ac:cxnSpMkLst>
            <pc:docMk/>
            <pc:sldMk cId="885689063" sldId="257"/>
            <ac:cxnSpMk id="206" creationId="{00000000-0000-0000-0000-000000000000}"/>
          </ac:cxnSpMkLst>
        </pc:cxnChg>
        <pc:cxnChg chg="add del mod">
          <ac:chgData name="Javier Mora Gonzálbez" userId="b56f261f-2544-4ff5-95e1-cdc433bd0048" providerId="ADAL" clId="{9A7C6868-1EBE-4332-BB21-F63F5504BB1B}" dt="2025-11-03T10:16:10.743" v="878" actId="478"/>
          <ac:cxnSpMkLst>
            <pc:docMk/>
            <pc:sldMk cId="885689063" sldId="257"/>
            <ac:cxnSpMk id="207" creationId="{00000000-0000-0000-0000-000000000000}"/>
          </ac:cxnSpMkLst>
        </pc:cxnChg>
        <pc:cxnChg chg="mod">
          <ac:chgData name="Javier Mora Gonzálbez" userId="b56f261f-2544-4ff5-95e1-cdc433bd0048" providerId="ADAL" clId="{9A7C6868-1EBE-4332-BB21-F63F5504BB1B}" dt="2025-11-03T10:26:20.985" v="984" actId="14100"/>
          <ac:cxnSpMkLst>
            <pc:docMk/>
            <pc:sldMk cId="885689063" sldId="257"/>
            <ac:cxnSpMk id="219" creationId="{00000000-0000-0000-0000-000000000000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GB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D145F-DC17-4978-BCD0-C8B57A8B34C6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A8FA8-8C48-49A5-A7E4-244A6709DC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733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D145F-DC17-4978-BCD0-C8B57A8B34C6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A8FA8-8C48-49A5-A7E4-244A6709DC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767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D145F-DC17-4978-BCD0-C8B57A8B34C6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A8FA8-8C48-49A5-A7E4-244A6709DC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8293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D145F-DC17-4978-BCD0-C8B57A8B34C6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A8FA8-8C48-49A5-A7E4-244A6709DC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0783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D145F-DC17-4978-BCD0-C8B57A8B34C6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A8FA8-8C48-49A5-A7E4-244A6709DC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003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D145F-DC17-4978-BCD0-C8B57A8B34C6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A8FA8-8C48-49A5-A7E4-244A6709DC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3147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D145F-DC17-4978-BCD0-C8B57A8B34C6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A8FA8-8C48-49A5-A7E4-244A6709DC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4338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D145F-DC17-4978-BCD0-C8B57A8B34C6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A8FA8-8C48-49A5-A7E4-244A6709DC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6742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D145F-DC17-4978-BCD0-C8B57A8B34C6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A8FA8-8C48-49A5-A7E4-244A6709DC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6028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D145F-DC17-4978-BCD0-C8B57A8B34C6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A8FA8-8C48-49A5-A7E4-244A6709DC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5042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D145F-DC17-4978-BCD0-C8B57A8B34C6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A8FA8-8C48-49A5-A7E4-244A6709DC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755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GB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GB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D145F-DC17-4978-BCD0-C8B57A8B34C6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A8FA8-8C48-49A5-A7E4-244A6709DC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630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rostokąt 88">
            <a:extLst>
              <a:ext uri="{FF2B5EF4-FFF2-40B4-BE49-F238E27FC236}">
                <a16:creationId xmlns:a16="http://schemas.microsoft.com/office/drawing/2014/main" id="{CF2F8D1F-C033-E181-057E-1BF92F4FE3E2}"/>
              </a:ext>
            </a:extLst>
          </p:cNvPr>
          <p:cNvSpPr/>
          <p:nvPr/>
        </p:nvSpPr>
        <p:spPr>
          <a:xfrm>
            <a:off x="2169226" y="5601966"/>
            <a:ext cx="2798340" cy="687115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900" noProof="1"/>
              <a:t>https://www.xbrl.org/dtr/type/2022-03-31</a:t>
            </a:r>
          </a:p>
        </p:txBody>
      </p:sp>
      <p:sp>
        <p:nvSpPr>
          <p:cNvPr id="56" name="Prostokąt 55"/>
          <p:cNvSpPr/>
          <p:nvPr/>
        </p:nvSpPr>
        <p:spPr>
          <a:xfrm>
            <a:off x="94891" y="178893"/>
            <a:ext cx="4870373" cy="417483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900" noProof="1"/>
              <a:t>https://xbrl.ifrs.org/taxonomy/{date}/full_ifrs/</a:t>
            </a:r>
          </a:p>
        </p:txBody>
      </p:sp>
      <p:sp>
        <p:nvSpPr>
          <p:cNvPr id="81" name="Prostokąt 80"/>
          <p:cNvSpPr/>
          <p:nvPr/>
        </p:nvSpPr>
        <p:spPr>
          <a:xfrm>
            <a:off x="5335100" y="267422"/>
            <a:ext cx="5418663" cy="6349460"/>
          </a:xfrm>
          <a:prstGeom prst="rect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900" noProof="1"/>
              <a:t>https://www.esma.europa.eu/taxonomy/</a:t>
            </a:r>
          </a:p>
        </p:txBody>
      </p:sp>
      <p:sp>
        <p:nvSpPr>
          <p:cNvPr id="80" name="Prostokąt 79"/>
          <p:cNvSpPr/>
          <p:nvPr/>
        </p:nvSpPr>
        <p:spPr>
          <a:xfrm>
            <a:off x="2717010" y="636421"/>
            <a:ext cx="1727760" cy="73112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1000" noProof="1"/>
              <a:t>/linkbases/[ias|ifrs|sic]/</a:t>
            </a:r>
          </a:p>
        </p:txBody>
      </p:sp>
      <p:sp>
        <p:nvSpPr>
          <p:cNvPr id="78" name="Prostokąt 77"/>
          <p:cNvSpPr/>
          <p:nvPr/>
        </p:nvSpPr>
        <p:spPr>
          <a:xfrm>
            <a:off x="2399397" y="1451941"/>
            <a:ext cx="2355109" cy="156894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1000" noProof="1"/>
              <a:t>/labels/</a:t>
            </a:r>
          </a:p>
        </p:txBody>
      </p:sp>
      <p:sp>
        <p:nvSpPr>
          <p:cNvPr id="4" name="Prostokąt 3"/>
          <p:cNvSpPr/>
          <p:nvPr/>
        </p:nvSpPr>
        <p:spPr>
          <a:xfrm>
            <a:off x="7507928" y="4462544"/>
            <a:ext cx="1828796" cy="28786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noProof="1"/>
              <a:t>esef_ias_1-pre.xml</a:t>
            </a:r>
          </a:p>
        </p:txBody>
      </p:sp>
      <p:sp>
        <p:nvSpPr>
          <p:cNvPr id="5" name="Prostokąt 4"/>
          <p:cNvSpPr/>
          <p:nvPr/>
        </p:nvSpPr>
        <p:spPr>
          <a:xfrm>
            <a:off x="7507928" y="4850741"/>
            <a:ext cx="1828796" cy="28786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noProof="1"/>
              <a:t>esef_ias_1-cal.xml</a:t>
            </a:r>
          </a:p>
        </p:txBody>
      </p:sp>
      <p:sp>
        <p:nvSpPr>
          <p:cNvPr id="6" name="Prostokąt 5"/>
          <p:cNvSpPr/>
          <p:nvPr/>
        </p:nvSpPr>
        <p:spPr>
          <a:xfrm>
            <a:off x="7507928" y="5247718"/>
            <a:ext cx="1828796" cy="28786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noProof="1"/>
              <a:t>esef_ias_1-def.xml</a:t>
            </a:r>
          </a:p>
        </p:txBody>
      </p:sp>
      <p:sp>
        <p:nvSpPr>
          <p:cNvPr id="7" name="Prostokąt 6"/>
          <p:cNvSpPr/>
          <p:nvPr/>
        </p:nvSpPr>
        <p:spPr>
          <a:xfrm>
            <a:off x="5600246" y="3463125"/>
            <a:ext cx="1441474" cy="28786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noProof="1"/>
              <a:t>esef_cor-dim.xml</a:t>
            </a:r>
          </a:p>
        </p:txBody>
      </p:sp>
      <p:sp>
        <p:nvSpPr>
          <p:cNvPr id="8" name="Prostokąt 7"/>
          <p:cNvSpPr/>
          <p:nvPr/>
        </p:nvSpPr>
        <p:spPr>
          <a:xfrm>
            <a:off x="8791936" y="5600843"/>
            <a:ext cx="1808977" cy="540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noProof="1"/>
              <a:t>esef_ias_1-gen-{lg}.xml*</a:t>
            </a:r>
          </a:p>
          <a:p>
            <a:pPr algn="ctr"/>
            <a:r>
              <a:rPr lang="en-GB" sz="1000" noProof="1"/>
              <a:t>esef_ias_1_cor-lab-{lg}.xml*</a:t>
            </a:r>
          </a:p>
        </p:txBody>
      </p:sp>
      <p:sp>
        <p:nvSpPr>
          <p:cNvPr id="9" name="Prostokąt 8"/>
          <p:cNvSpPr/>
          <p:nvPr/>
        </p:nvSpPr>
        <p:spPr>
          <a:xfrm>
            <a:off x="5499817" y="4039827"/>
            <a:ext cx="1741406" cy="28786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noProof="1"/>
              <a:t>esef_cor.xsd</a:t>
            </a:r>
          </a:p>
        </p:txBody>
      </p:sp>
      <p:sp>
        <p:nvSpPr>
          <p:cNvPr id="10" name="Prostokąt 9"/>
          <p:cNvSpPr/>
          <p:nvPr/>
        </p:nvSpPr>
        <p:spPr>
          <a:xfrm>
            <a:off x="8722885" y="4039826"/>
            <a:ext cx="1828796" cy="28786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noProof="1"/>
              <a:t>esef_ias_1.xsd</a:t>
            </a:r>
          </a:p>
        </p:txBody>
      </p:sp>
      <p:sp>
        <p:nvSpPr>
          <p:cNvPr id="11" name="Prostokąt 10"/>
          <p:cNvSpPr/>
          <p:nvPr/>
        </p:nvSpPr>
        <p:spPr>
          <a:xfrm>
            <a:off x="2627655" y="3854809"/>
            <a:ext cx="1828796" cy="2878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noProof="1"/>
              <a:t>full_ifrs-cor_{date}.xsd</a:t>
            </a:r>
          </a:p>
        </p:txBody>
      </p:sp>
      <p:sp>
        <p:nvSpPr>
          <p:cNvPr id="12" name="Prostokąt 11"/>
          <p:cNvSpPr/>
          <p:nvPr/>
        </p:nvSpPr>
        <p:spPr>
          <a:xfrm>
            <a:off x="2467150" y="1679072"/>
            <a:ext cx="2160000" cy="63728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900" noProof="1"/>
              <a:t>lab_full_ifrs-en_{date}.xml</a:t>
            </a:r>
          </a:p>
          <a:p>
            <a:pPr algn="ctr"/>
            <a:r>
              <a:rPr lang="en-GB" sz="900" noProof="1"/>
              <a:t>doc_full_ifrs-en_{date}.xml</a:t>
            </a:r>
          </a:p>
          <a:p>
            <a:pPr algn="ctr"/>
            <a:r>
              <a:rPr lang="en-GB" sz="900" noProof="1"/>
              <a:t>in_full_ifrs-en_{date}.xml</a:t>
            </a:r>
          </a:p>
        </p:txBody>
      </p:sp>
      <p:sp>
        <p:nvSpPr>
          <p:cNvPr id="14" name="Prostokąt 13"/>
          <p:cNvSpPr/>
          <p:nvPr/>
        </p:nvSpPr>
        <p:spPr>
          <a:xfrm>
            <a:off x="2857954" y="937840"/>
            <a:ext cx="1546219" cy="287867"/>
          </a:xfrm>
          <a:prstGeom prst="rect">
            <a:avLst/>
          </a:prstGeom>
          <a:ln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000" noProof="1"/>
          </a:p>
        </p:txBody>
      </p:sp>
      <p:sp>
        <p:nvSpPr>
          <p:cNvPr id="24" name="Prostokąt 23"/>
          <p:cNvSpPr/>
          <p:nvPr/>
        </p:nvSpPr>
        <p:spPr>
          <a:xfrm>
            <a:off x="2777522" y="1005616"/>
            <a:ext cx="1610328" cy="28786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800" noProof="1"/>
              <a:t>ref_[ias|ifrs|sic]_{#}_{date}.xml</a:t>
            </a:r>
          </a:p>
        </p:txBody>
      </p:sp>
      <p:cxnSp>
        <p:nvCxnSpPr>
          <p:cNvPr id="30" name="Łącznik łamany 29"/>
          <p:cNvCxnSpPr>
            <a:cxnSpLocks/>
            <a:stCxn id="9" idx="0"/>
            <a:endCxn id="7" idx="1"/>
          </p:cNvCxnSpPr>
          <p:nvPr/>
        </p:nvCxnSpPr>
        <p:spPr>
          <a:xfrm rot="16200000" flipV="1">
            <a:off x="5768999" y="3438306"/>
            <a:ext cx="432768" cy="770274"/>
          </a:xfrm>
          <a:prstGeom prst="bentConnector4">
            <a:avLst>
              <a:gd name="adj1" fmla="val 33371"/>
              <a:gd name="adj2" fmla="val 116439"/>
            </a:avLst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1" name="Łącznik łamany 60"/>
          <p:cNvCxnSpPr>
            <a:stCxn id="10" idx="2"/>
            <a:endCxn id="4" idx="3"/>
          </p:cNvCxnSpPr>
          <p:nvPr/>
        </p:nvCxnSpPr>
        <p:spPr>
          <a:xfrm rot="5400000">
            <a:off x="9347612" y="4316806"/>
            <a:ext cx="278785" cy="30055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5" name="Łącznik łamany 64"/>
          <p:cNvCxnSpPr>
            <a:stCxn id="10" idx="2"/>
            <a:endCxn id="5" idx="3"/>
          </p:cNvCxnSpPr>
          <p:nvPr/>
        </p:nvCxnSpPr>
        <p:spPr>
          <a:xfrm rot="5400000">
            <a:off x="9153513" y="4510905"/>
            <a:ext cx="666982" cy="30055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8" name="Łącznik łamany 67"/>
          <p:cNvCxnSpPr>
            <a:stCxn id="10" idx="2"/>
            <a:endCxn id="6" idx="3"/>
          </p:cNvCxnSpPr>
          <p:nvPr/>
        </p:nvCxnSpPr>
        <p:spPr>
          <a:xfrm rot="5400000">
            <a:off x="8955025" y="4709393"/>
            <a:ext cx="1063959" cy="30055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03" name="Łącznik łamany 102"/>
          <p:cNvCxnSpPr>
            <a:cxnSpLocks/>
            <a:stCxn id="9" idx="2"/>
            <a:endCxn id="11" idx="2"/>
          </p:cNvCxnSpPr>
          <p:nvPr/>
        </p:nvCxnSpPr>
        <p:spPr>
          <a:xfrm rot="5400000" flipH="1">
            <a:off x="4863778" y="2820952"/>
            <a:ext cx="185018" cy="2828467"/>
          </a:xfrm>
          <a:prstGeom prst="bentConnector3">
            <a:avLst>
              <a:gd name="adj1" fmla="val -76931"/>
            </a:avLst>
          </a:prstGeom>
          <a:ln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Łącznik prosty 178"/>
          <p:cNvCxnSpPr>
            <a:cxnSpLocks/>
          </p:cNvCxnSpPr>
          <p:nvPr/>
        </p:nvCxnSpPr>
        <p:spPr>
          <a:xfrm flipH="1">
            <a:off x="2260121" y="1127704"/>
            <a:ext cx="501078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Łącznik prosty 179"/>
          <p:cNvCxnSpPr>
            <a:cxnSpLocks/>
          </p:cNvCxnSpPr>
          <p:nvPr/>
        </p:nvCxnSpPr>
        <p:spPr>
          <a:xfrm flipH="1">
            <a:off x="2260121" y="1823005"/>
            <a:ext cx="227247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Łącznik prosty 181"/>
          <p:cNvCxnSpPr>
            <a:cxnSpLocks/>
          </p:cNvCxnSpPr>
          <p:nvPr/>
        </p:nvCxnSpPr>
        <p:spPr>
          <a:xfrm flipH="1">
            <a:off x="2278611" y="3882553"/>
            <a:ext cx="349044" cy="0"/>
          </a:xfrm>
          <a:prstGeom prst="line">
            <a:avLst/>
          </a:prstGeom>
          <a:ln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Łącznik prosty 182"/>
          <p:cNvCxnSpPr>
            <a:cxnSpLocks/>
          </p:cNvCxnSpPr>
          <p:nvPr/>
        </p:nvCxnSpPr>
        <p:spPr>
          <a:xfrm flipH="1" flipV="1">
            <a:off x="2260121" y="1127704"/>
            <a:ext cx="18490" cy="2754849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Łącznik prosty ze strzałką 187"/>
          <p:cNvCxnSpPr/>
          <p:nvPr/>
        </p:nvCxnSpPr>
        <p:spPr>
          <a:xfrm flipH="1">
            <a:off x="7234874" y="4183760"/>
            <a:ext cx="1481661" cy="0"/>
          </a:xfrm>
          <a:prstGeom prst="straightConnector1">
            <a:avLst/>
          </a:prstGeom>
          <a:ln>
            <a:solidFill>
              <a:schemeClr val="accent6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Łącznik prosty ze strzałką 201"/>
          <p:cNvCxnSpPr>
            <a:cxnSpLocks/>
          </p:cNvCxnSpPr>
          <p:nvPr/>
        </p:nvCxnSpPr>
        <p:spPr>
          <a:xfrm flipH="1">
            <a:off x="5244827" y="3849086"/>
            <a:ext cx="825773" cy="0"/>
          </a:xfrm>
          <a:prstGeom prst="straightConnector1">
            <a:avLst/>
          </a:prstGeom>
          <a:ln>
            <a:solidFill>
              <a:schemeClr val="accent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Łącznik łamany 218"/>
          <p:cNvCxnSpPr>
            <a:cxnSpLocks/>
            <a:stCxn id="8" idx="0"/>
          </p:cNvCxnSpPr>
          <p:nvPr/>
        </p:nvCxnSpPr>
        <p:spPr>
          <a:xfrm rot="5400000" flipH="1" flipV="1">
            <a:off x="9357372" y="4692782"/>
            <a:ext cx="1247114" cy="569008"/>
          </a:xfrm>
          <a:prstGeom prst="bentConnector3">
            <a:avLst>
              <a:gd name="adj1" fmla="val 50000"/>
            </a:avLst>
          </a:prstGeom>
          <a:ln>
            <a:prstDash val="dash"/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45" name="Prostokąt 44"/>
          <p:cNvSpPr/>
          <p:nvPr/>
        </p:nvSpPr>
        <p:spPr>
          <a:xfrm>
            <a:off x="5602359" y="3020887"/>
            <a:ext cx="1441474" cy="28786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noProof="1"/>
              <a:t>esef_cor-for.xml</a:t>
            </a:r>
          </a:p>
        </p:txBody>
      </p:sp>
      <p:cxnSp>
        <p:nvCxnSpPr>
          <p:cNvPr id="49" name="Łącznik prosty ze strzałką 48"/>
          <p:cNvCxnSpPr/>
          <p:nvPr/>
        </p:nvCxnSpPr>
        <p:spPr>
          <a:xfrm flipH="1">
            <a:off x="7055404" y="2812910"/>
            <a:ext cx="108000" cy="0"/>
          </a:xfrm>
          <a:prstGeom prst="straightConnector1">
            <a:avLst/>
          </a:prstGeom>
          <a:ln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Łącznik prosty ze strzałką 50"/>
          <p:cNvCxnSpPr>
            <a:cxnSpLocks/>
            <a:endCxn id="11" idx="3"/>
          </p:cNvCxnSpPr>
          <p:nvPr/>
        </p:nvCxnSpPr>
        <p:spPr>
          <a:xfrm rot="10800000" flipV="1">
            <a:off x="4456452" y="3853983"/>
            <a:ext cx="788375" cy="144759"/>
          </a:xfrm>
          <a:prstGeom prst="bentConnector3">
            <a:avLst>
              <a:gd name="adj1" fmla="val 50000"/>
            </a:avLst>
          </a:prstGeom>
          <a:ln>
            <a:solidFill>
              <a:schemeClr val="accent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Prostokąt 54"/>
          <p:cNvSpPr/>
          <p:nvPr/>
        </p:nvSpPr>
        <p:spPr>
          <a:xfrm>
            <a:off x="5602359" y="2649089"/>
            <a:ext cx="1441474" cy="28786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noProof="1"/>
              <a:t>esef_cor-gen-{lg}.xml*</a:t>
            </a:r>
          </a:p>
        </p:txBody>
      </p:sp>
      <p:cxnSp>
        <p:nvCxnSpPr>
          <p:cNvPr id="66" name="Łącznik prosty ze strzałką 65"/>
          <p:cNvCxnSpPr/>
          <p:nvPr/>
        </p:nvCxnSpPr>
        <p:spPr>
          <a:xfrm flipH="1">
            <a:off x="7041720" y="3164820"/>
            <a:ext cx="108000" cy="0"/>
          </a:xfrm>
          <a:prstGeom prst="straightConnector1">
            <a:avLst/>
          </a:prstGeom>
          <a:ln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7173729" y="2387564"/>
            <a:ext cx="3359" cy="1656718"/>
          </a:xfrm>
          <a:prstGeom prst="straightConnector1">
            <a:avLst/>
          </a:prstGeom>
          <a:ln>
            <a:solidFill>
              <a:schemeClr val="accent6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pole tekstowe 30"/>
          <p:cNvSpPr txBox="1"/>
          <p:nvPr/>
        </p:nvSpPr>
        <p:spPr>
          <a:xfrm>
            <a:off x="5253069" y="6265013"/>
            <a:ext cx="56083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* Referenced indirectly for each language or combination of languages by means of Taxonomy Packages</a:t>
            </a:r>
          </a:p>
        </p:txBody>
      </p:sp>
      <p:sp>
        <p:nvSpPr>
          <p:cNvPr id="57" name="Prostokąt 56"/>
          <p:cNvSpPr/>
          <p:nvPr/>
        </p:nvSpPr>
        <p:spPr>
          <a:xfrm>
            <a:off x="5403758" y="1088819"/>
            <a:ext cx="5241072" cy="5086529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r"/>
            <a:r>
              <a:rPr lang="en-GB" sz="1000" noProof="1"/>
              <a:t>/{date}/</a:t>
            </a:r>
          </a:p>
        </p:txBody>
      </p:sp>
      <p:sp>
        <p:nvSpPr>
          <p:cNvPr id="64" name="Prostokąt 63"/>
          <p:cNvSpPr/>
          <p:nvPr/>
        </p:nvSpPr>
        <p:spPr>
          <a:xfrm>
            <a:off x="5981825" y="589148"/>
            <a:ext cx="1741406" cy="28786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noProof="1"/>
              <a:t>technical.xsd</a:t>
            </a:r>
          </a:p>
        </p:txBody>
      </p:sp>
      <p:sp>
        <p:nvSpPr>
          <p:cNvPr id="69" name="Prostokąt 68"/>
          <p:cNvSpPr/>
          <p:nvPr/>
        </p:nvSpPr>
        <p:spPr>
          <a:xfrm>
            <a:off x="5420215" y="485974"/>
            <a:ext cx="5241072" cy="499451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r"/>
            <a:r>
              <a:rPr lang="en-GB" sz="1000" noProof="1"/>
              <a:t>/ext/</a:t>
            </a:r>
          </a:p>
        </p:txBody>
      </p:sp>
      <p:cxnSp>
        <p:nvCxnSpPr>
          <p:cNvPr id="84" name="Łącznik łamany 83"/>
          <p:cNvCxnSpPr>
            <a:cxnSpLocks/>
          </p:cNvCxnSpPr>
          <p:nvPr/>
        </p:nvCxnSpPr>
        <p:spPr>
          <a:xfrm rot="5400000" flipH="1" flipV="1">
            <a:off x="5691024" y="1648096"/>
            <a:ext cx="2574558" cy="1059254"/>
          </a:xfrm>
          <a:prstGeom prst="bentConnector3">
            <a:avLst>
              <a:gd name="adj1" fmla="val 2756"/>
            </a:avLst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89" name="Prostokąt 88"/>
          <p:cNvSpPr/>
          <p:nvPr/>
        </p:nvSpPr>
        <p:spPr>
          <a:xfrm>
            <a:off x="2183792" y="4522525"/>
            <a:ext cx="2798340" cy="969674"/>
          </a:xfrm>
          <a:prstGeom prst="rect">
            <a:avLst/>
          </a:prstGeom>
          <a:ln>
            <a:prstDash val="soli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900" noProof="1"/>
              <a:t>https://www.xbrl.org/taxonomy/int/lei/2020-07-02/</a:t>
            </a:r>
          </a:p>
        </p:txBody>
      </p:sp>
      <p:sp>
        <p:nvSpPr>
          <p:cNvPr id="90" name="Prostokąt 89"/>
          <p:cNvSpPr/>
          <p:nvPr/>
        </p:nvSpPr>
        <p:spPr>
          <a:xfrm>
            <a:off x="2783345" y="4762651"/>
            <a:ext cx="1828796" cy="287867"/>
          </a:xfrm>
          <a:prstGeom prst="rect">
            <a:avLst/>
          </a:prstGeom>
          <a:ln>
            <a:prstDash val="dash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noProof="1"/>
              <a:t>lei.xsd</a:t>
            </a:r>
          </a:p>
        </p:txBody>
      </p:sp>
      <p:sp>
        <p:nvSpPr>
          <p:cNvPr id="63" name="Prostokąt 54">
            <a:extLst>
              <a:ext uri="{FF2B5EF4-FFF2-40B4-BE49-F238E27FC236}">
                <a16:creationId xmlns:a16="http://schemas.microsoft.com/office/drawing/2014/main" id="{97F5E422-21D6-4AFD-AA8C-550AFD73C4CA}"/>
              </a:ext>
            </a:extLst>
          </p:cNvPr>
          <p:cNvSpPr/>
          <p:nvPr/>
        </p:nvSpPr>
        <p:spPr>
          <a:xfrm>
            <a:off x="5600246" y="2261341"/>
            <a:ext cx="1441474" cy="28786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noProof="1"/>
              <a:t>esef_cor-lab-{lg}.xml*</a:t>
            </a:r>
          </a:p>
        </p:txBody>
      </p:sp>
      <p:cxnSp>
        <p:nvCxnSpPr>
          <p:cNvPr id="71" name="Łącznik prosty ze strzałką 48">
            <a:extLst>
              <a:ext uri="{FF2B5EF4-FFF2-40B4-BE49-F238E27FC236}">
                <a16:creationId xmlns:a16="http://schemas.microsoft.com/office/drawing/2014/main" id="{465F8E08-0AE3-4950-9585-F61FC1BBAD8E}"/>
              </a:ext>
            </a:extLst>
          </p:cNvPr>
          <p:cNvCxnSpPr/>
          <p:nvPr/>
        </p:nvCxnSpPr>
        <p:spPr>
          <a:xfrm flipH="1">
            <a:off x="7055404" y="2398768"/>
            <a:ext cx="108000" cy="0"/>
          </a:xfrm>
          <a:prstGeom prst="straightConnector1">
            <a:avLst/>
          </a:prstGeom>
          <a:ln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Łącznik prosty ze strzałką 65">
            <a:extLst>
              <a:ext uri="{FF2B5EF4-FFF2-40B4-BE49-F238E27FC236}">
                <a16:creationId xmlns:a16="http://schemas.microsoft.com/office/drawing/2014/main" id="{0D70F527-5DE9-4C90-A433-AFA25ECCADF5}"/>
              </a:ext>
            </a:extLst>
          </p:cNvPr>
          <p:cNvCxnSpPr/>
          <p:nvPr/>
        </p:nvCxnSpPr>
        <p:spPr>
          <a:xfrm flipH="1">
            <a:off x="7055404" y="3554665"/>
            <a:ext cx="108000" cy="0"/>
          </a:xfrm>
          <a:prstGeom prst="straightConnector1">
            <a:avLst/>
          </a:prstGeom>
          <a:ln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Łącznik łamany 29">
            <a:extLst>
              <a:ext uri="{FF2B5EF4-FFF2-40B4-BE49-F238E27FC236}">
                <a16:creationId xmlns:a16="http://schemas.microsoft.com/office/drawing/2014/main" id="{93935EDE-1C62-42F4-9EFD-24A92244E60B}"/>
              </a:ext>
            </a:extLst>
          </p:cNvPr>
          <p:cNvCxnSpPr>
            <a:cxnSpLocks/>
            <a:stCxn id="7" idx="1"/>
            <a:endCxn id="45" idx="1"/>
          </p:cNvCxnSpPr>
          <p:nvPr/>
        </p:nvCxnSpPr>
        <p:spPr>
          <a:xfrm rot="10800000" flipH="1">
            <a:off x="5600245" y="3164821"/>
            <a:ext cx="2113" cy="442238"/>
          </a:xfrm>
          <a:prstGeom prst="bentConnector3">
            <a:avLst>
              <a:gd name="adj1" fmla="val -6085566"/>
            </a:avLst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79" name="Łącznik prosty ze strzałką 52">
            <a:extLst>
              <a:ext uri="{FF2B5EF4-FFF2-40B4-BE49-F238E27FC236}">
                <a16:creationId xmlns:a16="http://schemas.microsoft.com/office/drawing/2014/main" id="{D3647F3D-70FD-4AA2-A439-D514F7C2C659}"/>
              </a:ext>
            </a:extLst>
          </p:cNvPr>
          <p:cNvCxnSpPr>
            <a:cxnSpLocks/>
          </p:cNvCxnSpPr>
          <p:nvPr/>
        </p:nvCxnSpPr>
        <p:spPr>
          <a:xfrm flipV="1">
            <a:off x="6073775" y="3750545"/>
            <a:ext cx="0" cy="98648"/>
          </a:xfrm>
          <a:prstGeom prst="straightConnector1">
            <a:avLst/>
          </a:prstGeom>
          <a:ln>
            <a:solidFill>
              <a:schemeClr val="accent1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Prostokąt 89">
            <a:extLst>
              <a:ext uri="{FF2B5EF4-FFF2-40B4-BE49-F238E27FC236}">
                <a16:creationId xmlns:a16="http://schemas.microsoft.com/office/drawing/2014/main" id="{FCBDB172-BE16-4DD5-9F2A-D11C86F69C7C}"/>
              </a:ext>
            </a:extLst>
          </p:cNvPr>
          <p:cNvSpPr/>
          <p:nvPr/>
        </p:nvSpPr>
        <p:spPr>
          <a:xfrm>
            <a:off x="2782787" y="5127363"/>
            <a:ext cx="1828796" cy="287867"/>
          </a:xfrm>
          <a:prstGeom prst="rect">
            <a:avLst/>
          </a:prstGeom>
          <a:ln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noProof="1"/>
              <a:t>lei-required.xsd</a:t>
            </a:r>
          </a:p>
        </p:txBody>
      </p:sp>
      <p:cxnSp>
        <p:nvCxnSpPr>
          <p:cNvPr id="73" name="Łącznik łamany 91">
            <a:extLst>
              <a:ext uri="{FF2B5EF4-FFF2-40B4-BE49-F238E27FC236}">
                <a16:creationId xmlns:a16="http://schemas.microsoft.com/office/drawing/2014/main" id="{BEF5448B-2627-4760-B2CC-E850BED4D663}"/>
              </a:ext>
            </a:extLst>
          </p:cNvPr>
          <p:cNvCxnSpPr>
            <a:cxnSpLocks/>
            <a:endCxn id="70" idx="3"/>
          </p:cNvCxnSpPr>
          <p:nvPr/>
        </p:nvCxnSpPr>
        <p:spPr>
          <a:xfrm rot="10800000" flipV="1">
            <a:off x="4611583" y="4327693"/>
            <a:ext cx="1789756" cy="943604"/>
          </a:xfrm>
          <a:prstGeom prst="bentConnector3">
            <a:avLst>
              <a:gd name="adj1" fmla="val -665"/>
            </a:avLst>
          </a:prstGeom>
          <a:ln>
            <a:prstDash val="solid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7" name="Łącznik prosty ze strzałką 66">
            <a:extLst>
              <a:ext uri="{FF2B5EF4-FFF2-40B4-BE49-F238E27FC236}">
                <a16:creationId xmlns:a16="http://schemas.microsoft.com/office/drawing/2014/main" id="{7086738D-86B4-453F-AA33-F5B5B6348345}"/>
              </a:ext>
            </a:extLst>
          </p:cNvPr>
          <p:cNvCxnSpPr>
            <a:cxnSpLocks/>
          </p:cNvCxnSpPr>
          <p:nvPr/>
        </p:nvCxnSpPr>
        <p:spPr>
          <a:xfrm flipV="1">
            <a:off x="7234874" y="877015"/>
            <a:ext cx="0" cy="2795685"/>
          </a:xfrm>
          <a:prstGeom prst="straightConnector1">
            <a:avLst/>
          </a:prstGeom>
          <a:ln>
            <a:solidFill>
              <a:schemeClr val="accent6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Łącznik prosty ze strzałką 65">
            <a:extLst>
              <a:ext uri="{FF2B5EF4-FFF2-40B4-BE49-F238E27FC236}">
                <a16:creationId xmlns:a16="http://schemas.microsoft.com/office/drawing/2014/main" id="{EDCB08E6-B442-4847-BD45-C7A29928448A}"/>
              </a:ext>
            </a:extLst>
          </p:cNvPr>
          <p:cNvCxnSpPr>
            <a:cxnSpLocks/>
          </p:cNvCxnSpPr>
          <p:nvPr/>
        </p:nvCxnSpPr>
        <p:spPr>
          <a:xfrm flipH="1">
            <a:off x="7055404" y="3672700"/>
            <a:ext cx="179470" cy="0"/>
          </a:xfrm>
          <a:prstGeom prst="straightConnector1">
            <a:avLst/>
          </a:prstGeom>
          <a:ln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Łącznik prosty ze strzałką 65">
            <a:extLst>
              <a:ext uri="{FF2B5EF4-FFF2-40B4-BE49-F238E27FC236}">
                <a16:creationId xmlns:a16="http://schemas.microsoft.com/office/drawing/2014/main" id="{7CA13267-9D2C-4921-9ACF-C8C11B1723A1}"/>
              </a:ext>
            </a:extLst>
          </p:cNvPr>
          <p:cNvCxnSpPr>
            <a:cxnSpLocks/>
          </p:cNvCxnSpPr>
          <p:nvPr/>
        </p:nvCxnSpPr>
        <p:spPr>
          <a:xfrm flipH="1">
            <a:off x="7055404" y="2885300"/>
            <a:ext cx="179470" cy="0"/>
          </a:xfrm>
          <a:prstGeom prst="straightConnector1">
            <a:avLst/>
          </a:prstGeom>
          <a:ln>
            <a:solidFill>
              <a:schemeClr val="accent6"/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Łącznik łamany 91">
            <a:extLst>
              <a:ext uri="{FF2B5EF4-FFF2-40B4-BE49-F238E27FC236}">
                <a16:creationId xmlns:a16="http://schemas.microsoft.com/office/drawing/2014/main" id="{6BBA0A99-73D0-489A-A454-04F1E280D9AA}"/>
              </a:ext>
            </a:extLst>
          </p:cNvPr>
          <p:cNvCxnSpPr>
            <a:cxnSpLocks/>
            <a:stCxn id="70" idx="1"/>
            <a:endCxn id="90" idx="1"/>
          </p:cNvCxnSpPr>
          <p:nvPr/>
        </p:nvCxnSpPr>
        <p:spPr>
          <a:xfrm rot="10800000" flipH="1">
            <a:off x="2782787" y="4906585"/>
            <a:ext cx="558" cy="364712"/>
          </a:xfrm>
          <a:prstGeom prst="bentConnector3">
            <a:avLst>
              <a:gd name="adj1" fmla="val -40967742"/>
            </a:avLst>
          </a:prstGeom>
          <a:ln>
            <a:prstDash val="dash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6" name="Prostokąt 63">
            <a:extLst>
              <a:ext uri="{FF2B5EF4-FFF2-40B4-BE49-F238E27FC236}">
                <a16:creationId xmlns:a16="http://schemas.microsoft.com/office/drawing/2014/main" id="{493C1C13-83D7-74E4-DFAF-C08755DD234E}"/>
              </a:ext>
            </a:extLst>
          </p:cNvPr>
          <p:cNvSpPr/>
          <p:nvPr/>
        </p:nvSpPr>
        <p:spPr>
          <a:xfrm>
            <a:off x="2757320" y="5900998"/>
            <a:ext cx="1741406" cy="28786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noProof="1"/>
              <a:t>types.xsd</a:t>
            </a:r>
          </a:p>
        </p:txBody>
      </p:sp>
      <p:cxnSp>
        <p:nvCxnSpPr>
          <p:cNvPr id="37" name="Łącznik łamany 102">
            <a:extLst>
              <a:ext uri="{FF2B5EF4-FFF2-40B4-BE49-F238E27FC236}">
                <a16:creationId xmlns:a16="http://schemas.microsoft.com/office/drawing/2014/main" id="{7E6B21F5-F6F7-FDBA-07B6-C9F85FD56D62}"/>
              </a:ext>
            </a:extLst>
          </p:cNvPr>
          <p:cNvCxnSpPr>
            <a:cxnSpLocks/>
            <a:endCxn id="26" idx="3"/>
          </p:cNvCxnSpPr>
          <p:nvPr/>
        </p:nvCxnSpPr>
        <p:spPr>
          <a:xfrm rot="10800000" flipV="1">
            <a:off x="4498727" y="4328520"/>
            <a:ext cx="1963709" cy="1716411"/>
          </a:xfrm>
          <a:prstGeom prst="bentConnector3">
            <a:avLst>
              <a:gd name="adj1" fmla="val -833"/>
            </a:avLst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Łącznik prosty ze strzałką 50">
            <a:extLst>
              <a:ext uri="{FF2B5EF4-FFF2-40B4-BE49-F238E27FC236}">
                <a16:creationId xmlns:a16="http://schemas.microsoft.com/office/drawing/2014/main" id="{6E145303-6E8F-3F75-6C14-3690EF94F95E}"/>
              </a:ext>
            </a:extLst>
          </p:cNvPr>
          <p:cNvCxnSpPr>
            <a:cxnSpLocks/>
          </p:cNvCxnSpPr>
          <p:nvPr/>
        </p:nvCxnSpPr>
        <p:spPr>
          <a:xfrm flipH="1">
            <a:off x="4625970" y="1997178"/>
            <a:ext cx="493404" cy="0"/>
          </a:xfrm>
          <a:prstGeom prst="straightConnector1">
            <a:avLst/>
          </a:prstGeom>
          <a:ln>
            <a:solidFill>
              <a:schemeClr val="accent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Prostokąt 79">
            <a:extLst>
              <a:ext uri="{FF2B5EF4-FFF2-40B4-BE49-F238E27FC236}">
                <a16:creationId xmlns:a16="http://schemas.microsoft.com/office/drawing/2014/main" id="{394290C5-308D-E760-2CD2-16690B80A360}"/>
              </a:ext>
            </a:extLst>
          </p:cNvPr>
          <p:cNvSpPr/>
          <p:nvPr/>
        </p:nvSpPr>
        <p:spPr>
          <a:xfrm>
            <a:off x="2399397" y="3052082"/>
            <a:ext cx="2363556" cy="42376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1000" noProof="1"/>
              <a:t>/dimensions/</a:t>
            </a:r>
          </a:p>
          <a:p>
            <a:endParaRPr lang="en-GB" sz="1000" noProof="1"/>
          </a:p>
        </p:txBody>
      </p:sp>
      <p:cxnSp>
        <p:nvCxnSpPr>
          <p:cNvPr id="100" name="Łącznik łamany 102">
            <a:extLst>
              <a:ext uri="{FF2B5EF4-FFF2-40B4-BE49-F238E27FC236}">
                <a16:creationId xmlns:a16="http://schemas.microsoft.com/office/drawing/2014/main" id="{497C10A6-2D08-0753-B0B6-D76AEE2CF9B8}"/>
              </a:ext>
            </a:extLst>
          </p:cNvPr>
          <p:cNvCxnSpPr>
            <a:cxnSpLocks/>
            <a:stCxn id="11" idx="0"/>
          </p:cNvCxnSpPr>
          <p:nvPr/>
        </p:nvCxnSpPr>
        <p:spPr>
          <a:xfrm flipV="1">
            <a:off x="3542053" y="3554665"/>
            <a:ext cx="0" cy="300144"/>
          </a:xfrm>
          <a:prstGeom prst="straightConnector1">
            <a:avLst/>
          </a:prstGeom>
          <a:ln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Prostokąt 79">
            <a:extLst>
              <a:ext uri="{FF2B5EF4-FFF2-40B4-BE49-F238E27FC236}">
                <a16:creationId xmlns:a16="http://schemas.microsoft.com/office/drawing/2014/main" id="{E3F2AFF9-3A42-8059-355A-7476328DA742}"/>
              </a:ext>
            </a:extLst>
          </p:cNvPr>
          <p:cNvSpPr/>
          <p:nvPr/>
        </p:nvSpPr>
        <p:spPr>
          <a:xfrm>
            <a:off x="145838" y="3057653"/>
            <a:ext cx="1973996" cy="42376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1000" noProof="1"/>
              <a:t>/dimensions-ea/</a:t>
            </a:r>
          </a:p>
        </p:txBody>
      </p:sp>
      <p:sp>
        <p:nvSpPr>
          <p:cNvPr id="25" name="Prostokąt 11">
            <a:extLst>
              <a:ext uri="{FF2B5EF4-FFF2-40B4-BE49-F238E27FC236}">
                <a16:creationId xmlns:a16="http://schemas.microsoft.com/office/drawing/2014/main" id="{7A73EAAA-4F6E-A6A1-1031-1D45085EB938}"/>
              </a:ext>
            </a:extLst>
          </p:cNvPr>
          <p:cNvSpPr/>
          <p:nvPr/>
        </p:nvSpPr>
        <p:spPr>
          <a:xfrm>
            <a:off x="168783" y="3287413"/>
            <a:ext cx="1808563" cy="28786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900" noProof="1"/>
              <a:t>dim_ifrs_ea_{date}_role-{#}.xml</a:t>
            </a:r>
          </a:p>
        </p:txBody>
      </p:sp>
      <p:sp>
        <p:nvSpPr>
          <p:cNvPr id="28" name="Prostokąt 11">
            <a:extLst>
              <a:ext uri="{FF2B5EF4-FFF2-40B4-BE49-F238E27FC236}">
                <a16:creationId xmlns:a16="http://schemas.microsoft.com/office/drawing/2014/main" id="{36E39EDB-35E1-1497-ED9B-4AD0C7A4AF95}"/>
              </a:ext>
            </a:extLst>
          </p:cNvPr>
          <p:cNvSpPr/>
          <p:nvPr/>
        </p:nvSpPr>
        <p:spPr>
          <a:xfrm>
            <a:off x="2479184" y="3284775"/>
            <a:ext cx="2078256" cy="28786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900" noProof="1"/>
              <a:t>dim_full_ifrs_{date}_role-{#}.xml</a:t>
            </a:r>
          </a:p>
        </p:txBody>
      </p:sp>
      <p:sp>
        <p:nvSpPr>
          <p:cNvPr id="32" name="Prostokąt 77">
            <a:extLst>
              <a:ext uri="{FF2B5EF4-FFF2-40B4-BE49-F238E27FC236}">
                <a16:creationId xmlns:a16="http://schemas.microsoft.com/office/drawing/2014/main" id="{DA2B7EB6-5D11-174C-5ED5-E46A55A5DEE5}"/>
              </a:ext>
            </a:extLst>
          </p:cNvPr>
          <p:cNvSpPr/>
          <p:nvPr/>
        </p:nvSpPr>
        <p:spPr>
          <a:xfrm>
            <a:off x="116499" y="1448984"/>
            <a:ext cx="2075282" cy="157190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1000" noProof="1"/>
              <a:t>/labels-ea/</a:t>
            </a:r>
          </a:p>
        </p:txBody>
      </p:sp>
      <p:sp>
        <p:nvSpPr>
          <p:cNvPr id="33" name="Prostokąt 11">
            <a:extLst>
              <a:ext uri="{FF2B5EF4-FFF2-40B4-BE49-F238E27FC236}">
                <a16:creationId xmlns:a16="http://schemas.microsoft.com/office/drawing/2014/main" id="{B17F6E6A-D195-8158-7519-CE2CCB65C8A4}"/>
              </a:ext>
            </a:extLst>
          </p:cNvPr>
          <p:cNvSpPr/>
          <p:nvPr/>
        </p:nvSpPr>
        <p:spPr>
          <a:xfrm>
            <a:off x="184251" y="1676114"/>
            <a:ext cx="1935583" cy="28786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900" noProof="1"/>
              <a:t>lab_ifrs_18-en_{date}.xml</a:t>
            </a:r>
          </a:p>
        </p:txBody>
      </p:sp>
      <p:sp>
        <p:nvSpPr>
          <p:cNvPr id="34" name="Prostokąt 12">
            <a:extLst>
              <a:ext uri="{FF2B5EF4-FFF2-40B4-BE49-F238E27FC236}">
                <a16:creationId xmlns:a16="http://schemas.microsoft.com/office/drawing/2014/main" id="{3B3D3391-937D-F425-BC3D-585C00929E77}"/>
              </a:ext>
            </a:extLst>
          </p:cNvPr>
          <p:cNvSpPr/>
          <p:nvPr/>
        </p:nvSpPr>
        <p:spPr>
          <a:xfrm>
            <a:off x="184251" y="2045619"/>
            <a:ext cx="1943861" cy="28786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900" noProof="1"/>
              <a:t>doc_ifrs_18-en_{date}.xml</a:t>
            </a:r>
          </a:p>
        </p:txBody>
      </p:sp>
      <p:sp>
        <p:nvSpPr>
          <p:cNvPr id="35" name="Prostokąt 12">
            <a:extLst>
              <a:ext uri="{FF2B5EF4-FFF2-40B4-BE49-F238E27FC236}">
                <a16:creationId xmlns:a16="http://schemas.microsoft.com/office/drawing/2014/main" id="{3C457E65-D934-8E9E-615E-DB902D225A35}"/>
              </a:ext>
            </a:extLst>
          </p:cNvPr>
          <p:cNvSpPr/>
          <p:nvPr/>
        </p:nvSpPr>
        <p:spPr>
          <a:xfrm>
            <a:off x="180633" y="2422150"/>
            <a:ext cx="1934948" cy="28786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900" noProof="1"/>
              <a:t>in_ifrs_18-en_{date}.xml</a:t>
            </a:r>
          </a:p>
        </p:txBody>
      </p:sp>
      <p:sp>
        <p:nvSpPr>
          <p:cNvPr id="36" name="Prostokąt 79">
            <a:extLst>
              <a:ext uri="{FF2B5EF4-FFF2-40B4-BE49-F238E27FC236}">
                <a16:creationId xmlns:a16="http://schemas.microsoft.com/office/drawing/2014/main" id="{8A470309-373D-07EF-0AE5-C78C4D85C0B0}"/>
              </a:ext>
            </a:extLst>
          </p:cNvPr>
          <p:cNvSpPr/>
          <p:nvPr/>
        </p:nvSpPr>
        <p:spPr>
          <a:xfrm>
            <a:off x="159463" y="459975"/>
            <a:ext cx="1727760" cy="73112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1000" noProof="1"/>
              <a:t>/linkbases-ea/[ias|ifrs]/</a:t>
            </a:r>
          </a:p>
        </p:txBody>
      </p:sp>
      <p:sp>
        <p:nvSpPr>
          <p:cNvPr id="39" name="Prostokąt 13">
            <a:extLst>
              <a:ext uri="{FF2B5EF4-FFF2-40B4-BE49-F238E27FC236}">
                <a16:creationId xmlns:a16="http://schemas.microsoft.com/office/drawing/2014/main" id="{B7526687-F60C-DD1E-D513-B81000463864}"/>
              </a:ext>
            </a:extLst>
          </p:cNvPr>
          <p:cNvSpPr/>
          <p:nvPr/>
        </p:nvSpPr>
        <p:spPr>
          <a:xfrm>
            <a:off x="276133" y="713338"/>
            <a:ext cx="1527099" cy="287867"/>
          </a:xfrm>
          <a:prstGeom prst="rect">
            <a:avLst/>
          </a:prstGeom>
          <a:ln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000" noProof="1"/>
          </a:p>
        </p:txBody>
      </p:sp>
      <p:sp>
        <p:nvSpPr>
          <p:cNvPr id="38" name="Prostokąt 23">
            <a:extLst>
              <a:ext uri="{FF2B5EF4-FFF2-40B4-BE49-F238E27FC236}">
                <a16:creationId xmlns:a16="http://schemas.microsoft.com/office/drawing/2014/main" id="{D766ACC4-C5D4-1ED2-2E89-63377C9377E4}"/>
              </a:ext>
            </a:extLst>
          </p:cNvPr>
          <p:cNvSpPr/>
          <p:nvPr/>
        </p:nvSpPr>
        <p:spPr>
          <a:xfrm>
            <a:off x="210730" y="797627"/>
            <a:ext cx="1635577" cy="28786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800" noProof="1"/>
              <a:t>ref_[ias|ifrs]_{#}_{date}.xml</a:t>
            </a:r>
          </a:p>
        </p:txBody>
      </p:sp>
      <p:cxnSp>
        <p:nvCxnSpPr>
          <p:cNvPr id="48" name="Connector: Elbow 47">
            <a:extLst>
              <a:ext uri="{FF2B5EF4-FFF2-40B4-BE49-F238E27FC236}">
                <a16:creationId xmlns:a16="http://schemas.microsoft.com/office/drawing/2014/main" id="{AE52635F-3A06-111A-1F39-73805B265927}"/>
              </a:ext>
            </a:extLst>
          </p:cNvPr>
          <p:cNvCxnSpPr>
            <a:cxnSpLocks/>
            <a:stCxn id="11" idx="1"/>
            <a:endCxn id="25" idx="2"/>
          </p:cNvCxnSpPr>
          <p:nvPr/>
        </p:nvCxnSpPr>
        <p:spPr>
          <a:xfrm rot="10800000">
            <a:off x="1073065" y="3575281"/>
            <a:ext cx="1554590" cy="42346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Łącznik prosty 178">
            <a:extLst>
              <a:ext uri="{FF2B5EF4-FFF2-40B4-BE49-F238E27FC236}">
                <a16:creationId xmlns:a16="http://schemas.microsoft.com/office/drawing/2014/main" id="{0CA1E692-7B86-EA22-CB3F-494F26D0C390}"/>
              </a:ext>
            </a:extLst>
          </p:cNvPr>
          <p:cNvCxnSpPr>
            <a:cxnSpLocks/>
          </p:cNvCxnSpPr>
          <p:nvPr/>
        </p:nvCxnSpPr>
        <p:spPr>
          <a:xfrm flipH="1">
            <a:off x="1908688" y="1139079"/>
            <a:ext cx="33389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Łącznik prosty 179">
            <a:extLst>
              <a:ext uri="{FF2B5EF4-FFF2-40B4-BE49-F238E27FC236}">
                <a16:creationId xmlns:a16="http://schemas.microsoft.com/office/drawing/2014/main" id="{AEF96622-D4DD-C6C9-9928-17D5A42AB09C}"/>
              </a:ext>
            </a:extLst>
          </p:cNvPr>
          <p:cNvCxnSpPr>
            <a:cxnSpLocks/>
          </p:cNvCxnSpPr>
          <p:nvPr/>
        </p:nvCxnSpPr>
        <p:spPr>
          <a:xfrm flipH="1" flipV="1">
            <a:off x="2102582" y="1820048"/>
            <a:ext cx="140285" cy="295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Łącznik prosty 179">
            <a:extLst>
              <a:ext uri="{FF2B5EF4-FFF2-40B4-BE49-F238E27FC236}">
                <a16:creationId xmlns:a16="http://schemas.microsoft.com/office/drawing/2014/main" id="{90EE47D0-A23D-817B-0A33-21C27689D2FC}"/>
              </a:ext>
            </a:extLst>
          </p:cNvPr>
          <p:cNvCxnSpPr>
            <a:cxnSpLocks/>
          </p:cNvCxnSpPr>
          <p:nvPr/>
        </p:nvCxnSpPr>
        <p:spPr>
          <a:xfrm flipH="1" flipV="1">
            <a:off x="2116802" y="2220289"/>
            <a:ext cx="140285" cy="295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Prostokąt 9">
            <a:extLst>
              <a:ext uri="{FF2B5EF4-FFF2-40B4-BE49-F238E27FC236}">
                <a16:creationId xmlns:a16="http://schemas.microsoft.com/office/drawing/2014/main" id="{75D95B9C-77DE-66FB-04CC-4830ED6A3D20}"/>
              </a:ext>
            </a:extLst>
          </p:cNvPr>
          <p:cNvSpPr/>
          <p:nvPr/>
        </p:nvSpPr>
        <p:spPr>
          <a:xfrm>
            <a:off x="8722885" y="3632083"/>
            <a:ext cx="1828796" cy="28786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noProof="1"/>
              <a:t>esef_ifrs_18.xsd</a:t>
            </a:r>
          </a:p>
        </p:txBody>
      </p:sp>
      <p:sp>
        <p:nvSpPr>
          <p:cNvPr id="133" name="Prostokąt 3">
            <a:extLst>
              <a:ext uri="{FF2B5EF4-FFF2-40B4-BE49-F238E27FC236}">
                <a16:creationId xmlns:a16="http://schemas.microsoft.com/office/drawing/2014/main" id="{251540EC-4B00-89CD-22E2-09F4823AE9C2}"/>
              </a:ext>
            </a:extLst>
          </p:cNvPr>
          <p:cNvSpPr/>
          <p:nvPr/>
        </p:nvSpPr>
        <p:spPr>
          <a:xfrm>
            <a:off x="7648314" y="2278425"/>
            <a:ext cx="1828796" cy="28786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noProof="1"/>
              <a:t>esef_ifrs_18-pre.xml</a:t>
            </a:r>
          </a:p>
        </p:txBody>
      </p:sp>
      <p:sp>
        <p:nvSpPr>
          <p:cNvPr id="134" name="Prostokąt 4">
            <a:extLst>
              <a:ext uri="{FF2B5EF4-FFF2-40B4-BE49-F238E27FC236}">
                <a16:creationId xmlns:a16="http://schemas.microsoft.com/office/drawing/2014/main" id="{D05C9272-1CF3-7F1B-C9E9-55CE19CAE46B}"/>
              </a:ext>
            </a:extLst>
          </p:cNvPr>
          <p:cNvSpPr/>
          <p:nvPr/>
        </p:nvSpPr>
        <p:spPr>
          <a:xfrm>
            <a:off x="7648314" y="2735630"/>
            <a:ext cx="1828796" cy="28786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noProof="1"/>
              <a:t>esef_ifrs_18-cal.xml</a:t>
            </a:r>
          </a:p>
        </p:txBody>
      </p:sp>
      <p:sp>
        <p:nvSpPr>
          <p:cNvPr id="135" name="Prostokąt 5">
            <a:extLst>
              <a:ext uri="{FF2B5EF4-FFF2-40B4-BE49-F238E27FC236}">
                <a16:creationId xmlns:a16="http://schemas.microsoft.com/office/drawing/2014/main" id="{E0F0FBA5-BF99-4685-26DA-6661E3C56880}"/>
              </a:ext>
            </a:extLst>
          </p:cNvPr>
          <p:cNvSpPr/>
          <p:nvPr/>
        </p:nvSpPr>
        <p:spPr>
          <a:xfrm>
            <a:off x="7648314" y="3184363"/>
            <a:ext cx="1828796" cy="28786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noProof="1"/>
              <a:t>esef_ifrs_18-def.xml</a:t>
            </a:r>
          </a:p>
        </p:txBody>
      </p:sp>
      <p:cxnSp>
        <p:nvCxnSpPr>
          <p:cNvPr id="136" name="Łącznik łamany 60">
            <a:extLst>
              <a:ext uri="{FF2B5EF4-FFF2-40B4-BE49-F238E27FC236}">
                <a16:creationId xmlns:a16="http://schemas.microsoft.com/office/drawing/2014/main" id="{F01FB6B7-1033-183C-915B-2F9BF815851B}"/>
              </a:ext>
            </a:extLst>
          </p:cNvPr>
          <p:cNvCxnSpPr>
            <a:cxnSpLocks/>
            <a:stCxn id="132" idx="0"/>
            <a:endCxn id="133" idx="3"/>
          </p:cNvCxnSpPr>
          <p:nvPr/>
        </p:nvCxnSpPr>
        <p:spPr>
          <a:xfrm rot="16200000" flipV="1">
            <a:off x="8952335" y="2947134"/>
            <a:ext cx="1209724" cy="16017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37" name="Łącznik łamany 64">
            <a:extLst>
              <a:ext uri="{FF2B5EF4-FFF2-40B4-BE49-F238E27FC236}">
                <a16:creationId xmlns:a16="http://schemas.microsoft.com/office/drawing/2014/main" id="{CAEECCFC-70AD-A9FC-B115-D6EC59B6DD85}"/>
              </a:ext>
            </a:extLst>
          </p:cNvPr>
          <p:cNvCxnSpPr>
            <a:cxnSpLocks/>
            <a:stCxn id="132" idx="0"/>
            <a:endCxn id="134" idx="3"/>
          </p:cNvCxnSpPr>
          <p:nvPr/>
        </p:nvCxnSpPr>
        <p:spPr>
          <a:xfrm rot="16200000" flipV="1">
            <a:off x="9180938" y="3175737"/>
            <a:ext cx="752519" cy="16017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38" name="Łącznik łamany 67">
            <a:extLst>
              <a:ext uri="{FF2B5EF4-FFF2-40B4-BE49-F238E27FC236}">
                <a16:creationId xmlns:a16="http://schemas.microsoft.com/office/drawing/2014/main" id="{D2523516-A03B-C580-26E2-8C413C5D2608}"/>
              </a:ext>
            </a:extLst>
          </p:cNvPr>
          <p:cNvCxnSpPr>
            <a:cxnSpLocks/>
            <a:stCxn id="132" idx="0"/>
            <a:endCxn id="135" idx="3"/>
          </p:cNvCxnSpPr>
          <p:nvPr/>
        </p:nvCxnSpPr>
        <p:spPr>
          <a:xfrm rot="16200000" flipV="1">
            <a:off x="9405304" y="3400103"/>
            <a:ext cx="303786" cy="160173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53" name="Prostokąt 7">
            <a:extLst>
              <a:ext uri="{FF2B5EF4-FFF2-40B4-BE49-F238E27FC236}">
                <a16:creationId xmlns:a16="http://schemas.microsoft.com/office/drawing/2014/main" id="{3377D99E-6EFA-7A20-B0F5-4994C7E311CB}"/>
              </a:ext>
            </a:extLst>
          </p:cNvPr>
          <p:cNvSpPr/>
          <p:nvPr/>
        </p:nvSpPr>
        <p:spPr>
          <a:xfrm>
            <a:off x="8771301" y="1448985"/>
            <a:ext cx="1828796" cy="540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noProof="1"/>
              <a:t>esef_ifrs_18-gen-{lg}.xml*</a:t>
            </a:r>
          </a:p>
          <a:p>
            <a:pPr algn="ctr"/>
            <a:r>
              <a:rPr lang="en-GB" sz="1000" noProof="1"/>
              <a:t>esef_ifrs_18_cor-lab-{lg}.xml*</a:t>
            </a:r>
          </a:p>
        </p:txBody>
      </p:sp>
      <p:cxnSp>
        <p:nvCxnSpPr>
          <p:cNvPr id="154" name="Łącznik łamany 218">
            <a:extLst>
              <a:ext uri="{FF2B5EF4-FFF2-40B4-BE49-F238E27FC236}">
                <a16:creationId xmlns:a16="http://schemas.microsoft.com/office/drawing/2014/main" id="{8F92CAAB-079B-34C5-9CD6-A0941E3FF8D7}"/>
              </a:ext>
            </a:extLst>
          </p:cNvPr>
          <p:cNvCxnSpPr>
            <a:cxnSpLocks/>
            <a:stCxn id="153" idx="2"/>
          </p:cNvCxnSpPr>
          <p:nvPr/>
        </p:nvCxnSpPr>
        <p:spPr>
          <a:xfrm rot="16200000" flipH="1">
            <a:off x="9164979" y="2509705"/>
            <a:ext cx="1618072" cy="576632"/>
          </a:xfrm>
          <a:prstGeom prst="bentConnector3">
            <a:avLst>
              <a:gd name="adj1" fmla="val 50000"/>
            </a:avLst>
          </a:prstGeom>
          <a:ln>
            <a:prstDash val="dash"/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58" name="Łącznik prosty ze strzałką 187">
            <a:extLst>
              <a:ext uri="{FF2B5EF4-FFF2-40B4-BE49-F238E27FC236}">
                <a16:creationId xmlns:a16="http://schemas.microsoft.com/office/drawing/2014/main" id="{566FD602-0F43-8392-0587-683D9F6DB303}"/>
              </a:ext>
            </a:extLst>
          </p:cNvPr>
          <p:cNvCxnSpPr>
            <a:cxnSpLocks/>
            <a:stCxn id="132" idx="1"/>
            <a:endCxn id="9" idx="3"/>
          </p:cNvCxnSpPr>
          <p:nvPr/>
        </p:nvCxnSpPr>
        <p:spPr>
          <a:xfrm flipH="1">
            <a:off x="7241223" y="3776017"/>
            <a:ext cx="1481662" cy="407744"/>
          </a:xfrm>
          <a:prstGeom prst="straightConnector1">
            <a:avLst/>
          </a:prstGeom>
          <a:ln>
            <a:solidFill>
              <a:schemeClr val="accent6"/>
            </a:solidFill>
            <a:prstDash val="dash"/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or: Elbow 39">
            <a:extLst>
              <a:ext uri="{FF2B5EF4-FFF2-40B4-BE49-F238E27FC236}">
                <a16:creationId xmlns:a16="http://schemas.microsoft.com/office/drawing/2014/main" id="{ED74B12E-C265-F73A-F258-8D07A119E0F3}"/>
              </a:ext>
            </a:extLst>
          </p:cNvPr>
          <p:cNvCxnSpPr>
            <a:cxnSpLocks/>
          </p:cNvCxnSpPr>
          <p:nvPr/>
        </p:nvCxnSpPr>
        <p:spPr>
          <a:xfrm rot="10800000">
            <a:off x="4604924" y="2580276"/>
            <a:ext cx="4118707" cy="1523634"/>
          </a:xfrm>
          <a:prstGeom prst="bentConnector3">
            <a:avLst>
              <a:gd name="adj1" fmla="val 32578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Prostokąt 11">
            <a:extLst>
              <a:ext uri="{FF2B5EF4-FFF2-40B4-BE49-F238E27FC236}">
                <a16:creationId xmlns:a16="http://schemas.microsoft.com/office/drawing/2014/main" id="{94A77556-BE4A-ADA4-D357-3E252C7DF03D}"/>
              </a:ext>
            </a:extLst>
          </p:cNvPr>
          <p:cNvSpPr/>
          <p:nvPr/>
        </p:nvSpPr>
        <p:spPr>
          <a:xfrm>
            <a:off x="2465970" y="2359626"/>
            <a:ext cx="2160000" cy="63728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900" noProof="1"/>
              <a:t>lab_ias_1_ifrs-en_{date}.xml</a:t>
            </a:r>
          </a:p>
          <a:p>
            <a:pPr algn="ctr"/>
            <a:r>
              <a:rPr lang="en-GB" sz="900" noProof="1"/>
              <a:t>doc_ias_1_ifrs-en_{date}.xml</a:t>
            </a:r>
          </a:p>
          <a:p>
            <a:pPr algn="ctr"/>
            <a:r>
              <a:rPr lang="en-GB" sz="900" noProof="1"/>
              <a:t>in_ias_1_ifrs-en_{date}.xml</a:t>
            </a:r>
          </a:p>
        </p:txBody>
      </p:sp>
      <p:cxnSp>
        <p:nvCxnSpPr>
          <p:cNvPr id="119" name="Connector: Elbow 118">
            <a:extLst>
              <a:ext uri="{FF2B5EF4-FFF2-40B4-BE49-F238E27FC236}">
                <a16:creationId xmlns:a16="http://schemas.microsoft.com/office/drawing/2014/main" id="{49916A11-05FF-6468-DA6D-119DB2BD717A}"/>
              </a:ext>
            </a:extLst>
          </p:cNvPr>
          <p:cNvCxnSpPr>
            <a:cxnSpLocks/>
            <a:stCxn id="132" idx="1"/>
          </p:cNvCxnSpPr>
          <p:nvPr/>
        </p:nvCxnSpPr>
        <p:spPr>
          <a:xfrm rot="10800000">
            <a:off x="2169227" y="3030477"/>
            <a:ext cx="6553658" cy="745540"/>
          </a:xfrm>
          <a:prstGeom prst="bentConnector3">
            <a:avLst>
              <a:gd name="adj1" fmla="val 100018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or: Elbow 45">
            <a:extLst>
              <a:ext uri="{FF2B5EF4-FFF2-40B4-BE49-F238E27FC236}">
                <a16:creationId xmlns:a16="http://schemas.microsoft.com/office/drawing/2014/main" id="{0B874B2B-3F4E-E365-563B-B0703D1E4005}"/>
              </a:ext>
            </a:extLst>
          </p:cNvPr>
          <p:cNvCxnSpPr>
            <a:stCxn id="9" idx="1"/>
            <a:endCxn id="80" idx="3"/>
          </p:cNvCxnSpPr>
          <p:nvPr/>
        </p:nvCxnSpPr>
        <p:spPr>
          <a:xfrm rot="10800000">
            <a:off x="4444771" y="1001983"/>
            <a:ext cx="1055047" cy="3181779"/>
          </a:xfrm>
          <a:prstGeom prst="bentConnector3">
            <a:avLst>
              <a:gd name="adj1" fmla="val 35283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nector: Elbow 93">
            <a:extLst>
              <a:ext uri="{FF2B5EF4-FFF2-40B4-BE49-F238E27FC236}">
                <a16:creationId xmlns:a16="http://schemas.microsoft.com/office/drawing/2014/main" id="{6746BE85-308B-8928-52F6-EAD92F31EEEC}"/>
              </a:ext>
            </a:extLst>
          </p:cNvPr>
          <p:cNvCxnSpPr/>
          <p:nvPr/>
        </p:nvCxnSpPr>
        <p:spPr>
          <a:xfrm rot="10800000">
            <a:off x="1908688" y="589149"/>
            <a:ext cx="3210686" cy="412057"/>
          </a:xfrm>
          <a:prstGeom prst="bentConnector3">
            <a:avLst>
              <a:gd name="adj1" fmla="val -243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568906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03f3c4a-602c-405b-a651-7c73e5c7f36d">
      <Value>54</Value>
      <Value>45</Value>
      <Value>15</Value>
      <Value>35</Value>
    </TaxCatchAll>
    <lcf76f155ced4ddcb4097134ff3c332f xmlns="b9619fcb-bac8-41e3-991e-7f2b7ea2aab0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6E2B78600E60440BE39B6BC87DC1D66" ma:contentTypeVersion="10" ma:contentTypeDescription="Create a new document." ma:contentTypeScope="" ma:versionID="d8762962052a5cd894f2ba6cf52680fc">
  <xsd:schema xmlns:xsd="http://www.w3.org/2001/XMLSchema" xmlns:xs="http://www.w3.org/2001/XMLSchema" xmlns:p="http://schemas.microsoft.com/office/2006/metadata/properties" xmlns:ns2="b9619fcb-bac8-41e3-991e-7f2b7ea2aab0" xmlns:ns3="403f3c4a-602c-405b-a651-7c73e5c7f36d" targetNamespace="http://schemas.microsoft.com/office/2006/metadata/properties" ma:root="true" ma:fieldsID="177732ec3cd381c01f31270f4bb33963" ns2:_="" ns3:_="">
    <xsd:import namespace="b9619fcb-bac8-41e3-991e-7f2b7ea2aab0"/>
    <xsd:import namespace="403f3c4a-602c-405b-a651-7c73e5c7f36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619fcb-bac8-41e3-991e-7f2b7ea2aa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d4b01e31-ead0-4f68-a8e9-2aaca35f2e6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3f3c4a-602c-405b-a651-7c73e5c7f36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a742dee3-28ce-4f7a-a039-2002991aeee2}" ma:internalName="TaxCatchAll" ma:showField="CatchAllData" ma:web="403f3c4a-602c-405b-a651-7c73e5c7f3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ESEF and EEAP Document" ma:contentTypeID="0x0101002A4328AC876B2A4CA57CA76D218E8EDD021600FF68F28CB852844AAA5D4B897CC85CCD" ma:contentTypeVersion="125" ma:contentTypeDescription="" ma:contentTypeScope="" ma:versionID="50ea6bf51b585264e1dd8fc75bf09508">
  <xsd:schema xmlns:xsd="http://www.w3.org/2001/XMLSchema" xmlns:xs="http://www.w3.org/2001/XMLSchema" xmlns:p="http://schemas.microsoft.com/office/2006/metadata/properties" xmlns:ns2="68e1572f-dea1-4c48-92ef-f12cc91fceb3" xmlns:ns3="http://schemas.microsoft.com/sharepoint/v4" targetNamespace="http://schemas.microsoft.com/office/2006/metadata/properties" ma:root="true" ma:fieldsID="e73143c21a2e0f410c129331018d7a9a" ns2:_="" ns3:_="">
    <xsd:import namespace="68e1572f-dea1-4c48-92ef-f12cc91fceb3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Year"/>
                <xsd:element ref="ns2:MeetingDate" minOccurs="0"/>
                <xsd:element ref="ns2:ga55ca2076cc464ca0fb20f1fcf6986b" minOccurs="0"/>
                <xsd:element ref="ns2:k044c75198c549908a53549b9dae0241" minOccurs="0"/>
                <xsd:element ref="ns2:dedc19c8c5d5458995bff00925edb757" minOccurs="0"/>
                <xsd:element ref="ns2:_dlc_DocId" minOccurs="0"/>
                <xsd:element ref="ns2:lb0fe63ee9e84e7b8c2ed49b643ec222" minOccurs="0"/>
                <xsd:element ref="ns2:TaxCatchAll" minOccurs="0"/>
                <xsd:element ref="ns2:_dlc_DocIdUrl" minOccurs="0"/>
                <xsd:element ref="ns2:jf76607bcd084ae3bb67b6d699d4c88b" minOccurs="0"/>
                <xsd:element ref="ns2:_dlc_DocIdPersistId" minOccurs="0"/>
                <xsd:element ref="ns2:fd2b81571d07408aac25507af980dd66" minOccurs="0"/>
                <xsd:element ref="ns2:TaxCatchAllLabel" minOccurs="0"/>
                <xsd:element ref="ns3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e1572f-dea1-4c48-92ef-f12cc91fceb3" elementFormDefault="qualified">
    <xsd:import namespace="http://schemas.microsoft.com/office/2006/documentManagement/types"/>
    <xsd:import namespace="http://schemas.microsoft.com/office/infopath/2007/PartnerControls"/>
    <xsd:element name="Year" ma:index="6" ma:displayName="Year" ma:description="" ma:internalName="Year">
      <xsd:simpleType>
        <xsd:restriction base="dms:Text">
          <xsd:maxLength value="4"/>
        </xsd:restriction>
      </xsd:simpleType>
    </xsd:element>
    <xsd:element name="MeetingDate" ma:index="8" nillable="true" ma:displayName="Meeting Date" ma:description="" ma:format="DateOnly" ma:internalName="MeetingDate" ma:readOnly="false">
      <xsd:simpleType>
        <xsd:restriction base="dms:DateTime"/>
      </xsd:simpleType>
    </xsd:element>
    <xsd:element name="ga55ca2076cc464ca0fb20f1fcf6986b" ma:index="10" ma:taxonomy="true" ma:internalName="ga55ca2076cc464ca0fb20f1fcf6986b" ma:taxonomyFieldName="DocumentType" ma:displayName="Document Type" ma:readOnly="false" ma:default="" ma:fieldId="{0a55ca20-76cc-464c-a0fb-20f1fcf6986b}" ma:sspId="0ac1876e-32bf-4158-94e7-cdbcd053a335" ma:termSetId="f83a1c9a-b23f-455b-8c9e-17fb9037db3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k044c75198c549908a53549b9dae0241" ma:index="12" ma:taxonomy="true" ma:internalName="k044c75198c549908a53549b9dae0241" ma:taxonomyFieldName="ConfidentialityLevel" ma:displayName="Confidentiality Level" ma:readOnly="false" ma:default="15;#Regular|07f1e362-856b-423d-bea6-a14079762141" ma:fieldId="{4044c751-98c5-4990-8a53-549b9dae0241}" ma:sspId="0ac1876e-32bf-4158-94e7-cdbcd053a335" ma:termSetId="63da149f-0364-4b58-9838-6f5855a402c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edc19c8c5d5458995bff00925edb757" ma:index="15" nillable="true" ma:taxonomy="true" ma:internalName="dedc19c8c5d5458995bff00925edb757" ma:taxonomyFieldName="EsmaAudience" ma:displayName="Audience" ma:default="" ma:fieldId="{dedc19c8-c5d5-4589-95bf-f00925edb757}" ma:sspId="0ac1876e-32bf-4158-94e7-cdbcd053a335" ma:termSetId="76343289-0524-4d6c-b317-76d8c2e49ca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_dlc_DocId" ma:index="1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lb0fe63ee9e84e7b8c2ed49b643ec222" ma:index="20" ma:taxonomy="true" ma:internalName="lb0fe63ee9e84e7b8c2ed49b643ec222" ma:taxonomyFieldName="TeamName" ma:displayName="Team Name" ma:default="35;#Corporate Reporting|87656f37-5702-4e3e-9ce7-24284fa029a9" ma:fieldId="{5b0fe63e-e9e8-4e7b-8c2e-d49b643ec222}" ma:sspId="0ac1876e-32bf-4158-94e7-cdbcd053a335" ma:termSetId="9ab8a8dd-aa7f-4e9e-9345-c8f50d6bfad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21" nillable="true" ma:displayName="Taxonomy Catch All Column" ma:hidden="true" ma:list="{a7bc3623-4e08-43f2-b161-35c145b880db}" ma:internalName="TaxCatchAll" ma:showField="CatchAllData" ma:web="68e1572f-dea1-4c48-92ef-f12cc91fceb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Url" ma:index="2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jf76607bcd084ae3bb67b6d699d4c88b" ma:index="23" nillable="true" ma:taxonomy="true" ma:internalName="jf76607bcd084ae3bb67b6d699d4c88b" ma:taxonomyFieldName="TeamTopic" ma:displayName="Team Topic" ma:readOnly="false" ma:default="45;#ESEF|cb2e6a92-4666-44ac-807d-2ae70606f307;#61;#EEAP|2f9e6941-0eda-432f-88b1-22498bc4d5f7" ma:fieldId="{3f76607b-cd08-4ae3-bb67-b6d699d4c88b}" ma:taxonomyMulti="true" ma:sspId="0ac1876e-32bf-4158-94e7-cdbcd053a335" ma:termSetId="9549eb24-6659-49ba-97a9-d85b42ae3e6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_dlc_DocIdPersistId" ma:index="24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fd2b81571d07408aac25507af980dd66" ma:index="25" nillable="true" ma:taxonomy="true" ma:internalName="fd2b81571d07408aac25507af980dd66" ma:taxonomyFieldName="Topic" ma:displayName="Topic" ma:default="" ma:fieldId="{fd2b8157-1d07-408a-ac25-507af980dd66}" ma:sspId="0ac1876e-32bf-4158-94e7-cdbcd053a335" ma:termSetId="2a62554d-eb24-46b1-9bd2-c78ab0b22d73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Label" ma:index="26" nillable="true" ma:displayName="Taxonomy Catch All Column1" ma:hidden="true" ma:list="{a7bc3623-4e08-43f2-b161-35c145b880db}" ma:internalName="TaxCatchAllLabel" ma:readOnly="true" ma:showField="CatchAllDataLabel" ma:web="68e1572f-dea1-4c48-92ef-f12cc91fceb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7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3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EF486E2-D38C-4960-9B0E-C9F224D9A285}">
  <ds:schemaRefs>
    <ds:schemaRef ds:uri="68e1572f-dea1-4c48-92ef-f12cc91fceb3"/>
    <ds:schemaRef ds:uri="http://schemas.microsoft.com/office/2006/documentManagement/types"/>
    <ds:schemaRef ds:uri="http://schemas.microsoft.com/office/2006/metadata/properties"/>
    <ds:schemaRef ds:uri="http://schemas.microsoft.com/sharepoint/v4"/>
    <ds:schemaRef ds:uri="http://purl.org/dc/terms/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846263FC-CAC0-4FF1-81C4-5E124952ADF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9340989-0C0A-4AE2-9AE8-621DF7F8A22F}"/>
</file>

<file path=customXml/itemProps4.xml><?xml version="1.0" encoding="utf-8"?>
<ds:datastoreItem xmlns:ds="http://schemas.openxmlformats.org/officeDocument/2006/customXml" ds:itemID="{D467B565-ED71-4CC8-9581-B5A5B91EED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8e1572f-dea1-4c48-92ef-f12cc91fceb3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385</Words>
  <Application>Microsoft Office PowerPoint</Application>
  <PresentationFormat>Widescreen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Motyw pakietu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bo</dc:creator>
  <cp:lastModifiedBy>Javier Mora Gonzálbez</cp:lastModifiedBy>
  <cp:revision>42</cp:revision>
  <dcterms:created xsi:type="dcterms:W3CDTF">2017-07-20T13:59:26Z</dcterms:created>
  <dcterms:modified xsi:type="dcterms:W3CDTF">2025-11-04T16:42:06Z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0x01010006E2B78600E60440BE39B6BC87DC1D66</vt:lpwstr>
  </property>
  <property fmtid="{D5CDD505-2E9C-101B-9397-08002B2CF9AE}" pid="3" name="TeamName">
    <vt:lpwstr>35;#Corporate Reporting|87656f37-5702-4e3e-9ce7-24284fa029a9</vt:lpwstr>
  </property>
  <property fmtid="{D5CDD505-2E9C-101B-9397-08002B2CF9AE}" pid="4" name="_dlc_DocIdItemGuid">
    <vt:lpwstr>afaf1325-381f-4ace-a299-db6c6a7250c0</vt:lpwstr>
  </property>
  <property fmtid="{D5CDD505-2E9C-101B-9397-08002B2CF9AE}" pid="5" name="EsmaAudience">
    <vt:lpwstr/>
  </property>
  <property fmtid="{D5CDD505-2E9C-101B-9397-08002B2CF9AE}" pid="6" name="Topic">
    <vt:lpwstr/>
  </property>
  <property fmtid="{D5CDD505-2E9C-101B-9397-08002B2CF9AE}" pid="7" name="ConfidentialityLevel">
    <vt:lpwstr>15;#Regular|07f1e362-856b-423d-bea6-a14079762141</vt:lpwstr>
  </property>
  <property fmtid="{D5CDD505-2E9C-101B-9397-08002B2CF9AE}" pid="8" name="DocumentType">
    <vt:lpwstr>54;#Presentation|e895aaec-c178-4d3f-9885-64d6450967e4</vt:lpwstr>
  </property>
  <property fmtid="{D5CDD505-2E9C-101B-9397-08002B2CF9AE}" pid="9" name="TeamTopic">
    <vt:lpwstr>45;#ESEF|cb2e6a92-4666-44ac-807d-2ae70606f307</vt:lpwstr>
  </property>
</Properties>
</file>