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48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3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29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78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00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14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33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4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02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4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5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D145F-DC17-4978-BCD0-C8B57A8B34C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6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rostokąt 88">
            <a:extLst>
              <a:ext uri="{FF2B5EF4-FFF2-40B4-BE49-F238E27FC236}">
                <a16:creationId xmlns:a16="http://schemas.microsoft.com/office/drawing/2014/main" id="{CF2F8D1F-C033-E181-057E-1BF92F4FE3E2}"/>
              </a:ext>
            </a:extLst>
          </p:cNvPr>
          <p:cNvSpPr/>
          <p:nvPr/>
        </p:nvSpPr>
        <p:spPr>
          <a:xfrm>
            <a:off x="2169226" y="5601966"/>
            <a:ext cx="2798340" cy="6871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http://www.xbrl.org/dtr/type/2022-03-31</a:t>
            </a:r>
          </a:p>
        </p:txBody>
      </p:sp>
      <p:sp>
        <p:nvSpPr>
          <p:cNvPr id="56" name="Prostokąt 55"/>
          <p:cNvSpPr/>
          <p:nvPr/>
        </p:nvSpPr>
        <p:spPr>
          <a:xfrm>
            <a:off x="2166922" y="178893"/>
            <a:ext cx="2798341" cy="4174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https://xbrl.ifrs.org/taxonomy/{date}/full_ifrs/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5335100" y="213646"/>
            <a:ext cx="5418663" cy="6075435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https://www.esma.europa.eu/taxonomy/</a:t>
            </a:r>
          </a:p>
        </p:txBody>
      </p:sp>
      <p:sp>
        <p:nvSpPr>
          <p:cNvPr id="80" name="Prostokąt 79"/>
          <p:cNvSpPr/>
          <p:nvPr/>
        </p:nvSpPr>
        <p:spPr>
          <a:xfrm>
            <a:off x="2641953" y="645558"/>
            <a:ext cx="2121000" cy="7311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/linkbases/[ias|ifrs|sic]/</a:t>
            </a:r>
          </a:p>
        </p:txBody>
      </p:sp>
      <p:sp>
        <p:nvSpPr>
          <p:cNvPr id="78" name="Prostokąt 77"/>
          <p:cNvSpPr/>
          <p:nvPr/>
        </p:nvSpPr>
        <p:spPr>
          <a:xfrm>
            <a:off x="2641953" y="1451941"/>
            <a:ext cx="2112553" cy="1379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/labels/</a:t>
            </a:r>
          </a:p>
        </p:txBody>
      </p:sp>
      <p:sp>
        <p:nvSpPr>
          <p:cNvPr id="4" name="Prostokąt 3"/>
          <p:cNvSpPr/>
          <p:nvPr/>
        </p:nvSpPr>
        <p:spPr>
          <a:xfrm>
            <a:off x="7507928" y="4488422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esef_all-pre.xml</a:t>
            </a:r>
          </a:p>
        </p:txBody>
      </p:sp>
      <p:sp>
        <p:nvSpPr>
          <p:cNvPr id="5" name="Prostokąt 4"/>
          <p:cNvSpPr/>
          <p:nvPr/>
        </p:nvSpPr>
        <p:spPr>
          <a:xfrm>
            <a:off x="7507928" y="4945627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esef_all-cal.xml</a:t>
            </a:r>
          </a:p>
        </p:txBody>
      </p:sp>
      <p:sp>
        <p:nvSpPr>
          <p:cNvPr id="6" name="Prostokąt 5"/>
          <p:cNvSpPr/>
          <p:nvPr/>
        </p:nvSpPr>
        <p:spPr>
          <a:xfrm>
            <a:off x="7507928" y="5394360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esef_all-def.xml</a:t>
            </a:r>
          </a:p>
        </p:txBody>
      </p:sp>
      <p:sp>
        <p:nvSpPr>
          <p:cNvPr id="7" name="Prostokąt 6"/>
          <p:cNvSpPr/>
          <p:nvPr/>
        </p:nvSpPr>
        <p:spPr>
          <a:xfrm>
            <a:off x="5600246" y="3463125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esef_cor-dim.xml</a:t>
            </a:r>
          </a:p>
        </p:txBody>
      </p:sp>
      <p:sp>
        <p:nvSpPr>
          <p:cNvPr id="8" name="Prostokąt 7"/>
          <p:cNvSpPr/>
          <p:nvPr/>
        </p:nvSpPr>
        <p:spPr>
          <a:xfrm>
            <a:off x="8888406" y="3437413"/>
            <a:ext cx="15129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esef_all_gen-{lg}.xml*</a:t>
            </a:r>
          </a:p>
        </p:txBody>
      </p:sp>
      <p:sp>
        <p:nvSpPr>
          <p:cNvPr id="9" name="Prostokąt 8"/>
          <p:cNvSpPr/>
          <p:nvPr/>
        </p:nvSpPr>
        <p:spPr>
          <a:xfrm>
            <a:off x="5499817" y="4039827"/>
            <a:ext cx="174140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esef_cor.xsd</a:t>
            </a:r>
          </a:p>
        </p:txBody>
      </p:sp>
      <p:sp>
        <p:nvSpPr>
          <p:cNvPr id="10" name="Prostokąt 9"/>
          <p:cNvSpPr/>
          <p:nvPr/>
        </p:nvSpPr>
        <p:spPr>
          <a:xfrm>
            <a:off x="8722885" y="4039826"/>
            <a:ext cx="182879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esef_all.xsd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760001" y="3865272"/>
            <a:ext cx="1828796" cy="287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full_ifrs-cor_{date}.xsd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769075" y="1679071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lab_full_ifrs-en_{date}.xml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2769075" y="2074454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doc_full_ifrs-en_{date}.xml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2857954" y="937840"/>
            <a:ext cx="1828796" cy="287867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noProof="1"/>
          </a:p>
        </p:txBody>
      </p:sp>
      <p:cxnSp>
        <p:nvCxnSpPr>
          <p:cNvPr id="16" name="Łącznik łamany 15"/>
          <p:cNvCxnSpPr>
            <a:stCxn id="9" idx="1"/>
            <a:endCxn id="24" idx="3"/>
          </p:cNvCxnSpPr>
          <p:nvPr/>
        </p:nvCxnSpPr>
        <p:spPr>
          <a:xfrm rot="10800000">
            <a:off x="4606319" y="1149551"/>
            <a:ext cx="893499" cy="30342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2777522" y="1005616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ref_[ias|ifrs|sic]_{#}_{date}.xml</a:t>
            </a:r>
          </a:p>
        </p:txBody>
      </p:sp>
      <p:cxnSp>
        <p:nvCxnSpPr>
          <p:cNvPr id="30" name="Łącznik łamany 29"/>
          <p:cNvCxnSpPr>
            <a:cxnSpLocks/>
            <a:stCxn id="9" idx="0"/>
            <a:endCxn id="7" idx="1"/>
          </p:cNvCxnSpPr>
          <p:nvPr/>
        </p:nvCxnSpPr>
        <p:spPr>
          <a:xfrm rot="16200000" flipV="1">
            <a:off x="5768999" y="3438306"/>
            <a:ext cx="432768" cy="770274"/>
          </a:xfrm>
          <a:prstGeom prst="bentConnector4">
            <a:avLst>
              <a:gd name="adj1" fmla="val 33371"/>
              <a:gd name="adj2" fmla="val 116439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1" name="Łącznik łamany 60"/>
          <p:cNvCxnSpPr>
            <a:stCxn id="10" idx="2"/>
            <a:endCxn id="4" idx="3"/>
          </p:cNvCxnSpPr>
          <p:nvPr/>
        </p:nvCxnSpPr>
        <p:spPr>
          <a:xfrm rot="5400000">
            <a:off x="9334673" y="4329745"/>
            <a:ext cx="304663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Łącznik łamany 64"/>
          <p:cNvCxnSpPr>
            <a:stCxn id="10" idx="2"/>
            <a:endCxn id="5" idx="3"/>
          </p:cNvCxnSpPr>
          <p:nvPr/>
        </p:nvCxnSpPr>
        <p:spPr>
          <a:xfrm rot="5400000">
            <a:off x="9106070" y="4558348"/>
            <a:ext cx="761868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8" name="Łącznik łamany 67"/>
          <p:cNvCxnSpPr>
            <a:stCxn id="10" idx="2"/>
            <a:endCxn id="6" idx="3"/>
          </p:cNvCxnSpPr>
          <p:nvPr/>
        </p:nvCxnSpPr>
        <p:spPr>
          <a:xfrm rot="5400000">
            <a:off x="8881704" y="4782714"/>
            <a:ext cx="1210601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3" name="Łącznik łamany 102"/>
          <p:cNvCxnSpPr>
            <a:cxnSpLocks/>
            <a:stCxn id="9" idx="2"/>
            <a:endCxn id="11" idx="2"/>
          </p:cNvCxnSpPr>
          <p:nvPr/>
        </p:nvCxnSpPr>
        <p:spPr>
          <a:xfrm rot="5400000" flipH="1">
            <a:off x="4935182" y="2892357"/>
            <a:ext cx="174555" cy="2696121"/>
          </a:xfrm>
          <a:prstGeom prst="bentConnector3">
            <a:avLst>
              <a:gd name="adj1" fmla="val -72213"/>
            </a:avLst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/>
          <p:cNvCxnSpPr/>
          <p:nvPr/>
        </p:nvCxnSpPr>
        <p:spPr>
          <a:xfrm flipH="1">
            <a:off x="2401199" y="1127704"/>
            <a:ext cx="36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/>
          <p:cNvCxnSpPr/>
          <p:nvPr/>
        </p:nvCxnSpPr>
        <p:spPr>
          <a:xfrm flipH="1">
            <a:off x="2392752" y="1816400"/>
            <a:ext cx="36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y 180"/>
          <p:cNvCxnSpPr/>
          <p:nvPr/>
        </p:nvCxnSpPr>
        <p:spPr>
          <a:xfrm flipH="1">
            <a:off x="2392752" y="2196542"/>
            <a:ext cx="36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y 181"/>
          <p:cNvCxnSpPr>
            <a:cxnSpLocks/>
          </p:cNvCxnSpPr>
          <p:nvPr/>
        </p:nvCxnSpPr>
        <p:spPr>
          <a:xfrm flipH="1">
            <a:off x="2417522" y="4086078"/>
            <a:ext cx="360000" cy="0"/>
          </a:xfrm>
          <a:prstGeom prst="line">
            <a:avLst/>
          </a:prstGeom>
          <a:ln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/>
          <p:cNvCxnSpPr>
            <a:cxnSpLocks/>
          </p:cNvCxnSpPr>
          <p:nvPr/>
        </p:nvCxnSpPr>
        <p:spPr>
          <a:xfrm flipV="1">
            <a:off x="2390874" y="1127704"/>
            <a:ext cx="10325" cy="29583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Łącznik prosty ze strzałką 187"/>
          <p:cNvCxnSpPr/>
          <p:nvPr/>
        </p:nvCxnSpPr>
        <p:spPr>
          <a:xfrm flipH="1">
            <a:off x="7234874" y="4183760"/>
            <a:ext cx="1481661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Łącznik prosty ze strzałką 189"/>
          <p:cNvCxnSpPr/>
          <p:nvPr/>
        </p:nvCxnSpPr>
        <p:spPr>
          <a:xfrm flipH="1">
            <a:off x="7383046" y="4183760"/>
            <a:ext cx="0" cy="1345866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y ze strzałką 192"/>
          <p:cNvCxnSpPr>
            <a:stCxn id="4" idx="1"/>
          </p:cNvCxnSpPr>
          <p:nvPr/>
        </p:nvCxnSpPr>
        <p:spPr>
          <a:xfrm flipH="1">
            <a:off x="7383045" y="4632356"/>
            <a:ext cx="124883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Łącznik prosty ze strzałką 195"/>
          <p:cNvCxnSpPr/>
          <p:nvPr/>
        </p:nvCxnSpPr>
        <p:spPr>
          <a:xfrm flipH="1">
            <a:off x="7383045" y="5089562"/>
            <a:ext cx="124883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Łącznik prosty ze strzałką 201"/>
          <p:cNvCxnSpPr>
            <a:cxnSpLocks/>
          </p:cNvCxnSpPr>
          <p:nvPr/>
        </p:nvCxnSpPr>
        <p:spPr>
          <a:xfrm flipH="1">
            <a:off x="5244827" y="3849086"/>
            <a:ext cx="82577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Łącznik prosty ze strzałką 202"/>
          <p:cNvCxnSpPr/>
          <p:nvPr/>
        </p:nvCxnSpPr>
        <p:spPr>
          <a:xfrm flipH="1">
            <a:off x="7383045" y="5530541"/>
            <a:ext cx="124883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Łącznik prosty ze strzałką 203"/>
          <p:cNvCxnSpPr/>
          <p:nvPr/>
        </p:nvCxnSpPr>
        <p:spPr>
          <a:xfrm flipH="1">
            <a:off x="7315736" y="4674698"/>
            <a:ext cx="19219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Łącznik prosty ze strzałką 205"/>
          <p:cNvCxnSpPr/>
          <p:nvPr/>
        </p:nvCxnSpPr>
        <p:spPr>
          <a:xfrm flipH="1">
            <a:off x="7315736" y="5147138"/>
            <a:ext cx="19219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Łącznik prosty ze strzałką 206"/>
          <p:cNvCxnSpPr/>
          <p:nvPr/>
        </p:nvCxnSpPr>
        <p:spPr>
          <a:xfrm flipV="1">
            <a:off x="7315736" y="4674698"/>
            <a:ext cx="0" cy="129600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Łącznik łamany 218"/>
          <p:cNvCxnSpPr>
            <a:stCxn id="8" idx="2"/>
            <a:endCxn id="10" idx="0"/>
          </p:cNvCxnSpPr>
          <p:nvPr/>
        </p:nvCxnSpPr>
        <p:spPr>
          <a:xfrm rot="5400000">
            <a:off x="9487631" y="3882553"/>
            <a:ext cx="314546" cy="0"/>
          </a:xfrm>
          <a:prstGeom prst="bentConnector3">
            <a:avLst>
              <a:gd name="adj1" fmla="val 50000"/>
            </a:avLst>
          </a:prstGeom>
          <a:ln>
            <a:prstDash val="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5" name="Prostokąt 44"/>
          <p:cNvSpPr/>
          <p:nvPr/>
        </p:nvSpPr>
        <p:spPr>
          <a:xfrm>
            <a:off x="5602359" y="3020887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esef_cor-for.xml</a:t>
            </a:r>
          </a:p>
        </p:txBody>
      </p:sp>
      <p:cxnSp>
        <p:nvCxnSpPr>
          <p:cNvPr id="49" name="Łącznik prosty ze strzałką 48"/>
          <p:cNvCxnSpPr/>
          <p:nvPr/>
        </p:nvCxnSpPr>
        <p:spPr>
          <a:xfrm flipH="1">
            <a:off x="7055404" y="2812910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/>
          <p:cNvCxnSpPr>
            <a:cxnSpLocks/>
            <a:endCxn id="11" idx="3"/>
          </p:cNvCxnSpPr>
          <p:nvPr/>
        </p:nvCxnSpPr>
        <p:spPr>
          <a:xfrm rot="10800000" flipV="1">
            <a:off x="4588797" y="3772210"/>
            <a:ext cx="656232" cy="236995"/>
          </a:xfrm>
          <a:prstGeom prst="bentConnector3">
            <a:avLst>
              <a:gd name="adj1" fmla="val 50000"/>
            </a:avLst>
          </a:prstGeom>
          <a:ln>
            <a:solidFill>
              <a:schemeClr val="accent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>
            <a:cxnSpLocks/>
          </p:cNvCxnSpPr>
          <p:nvPr/>
        </p:nvCxnSpPr>
        <p:spPr>
          <a:xfrm flipV="1">
            <a:off x="5244827" y="3391495"/>
            <a:ext cx="0" cy="133200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rostokąt 54"/>
          <p:cNvSpPr/>
          <p:nvPr/>
        </p:nvSpPr>
        <p:spPr>
          <a:xfrm>
            <a:off x="5602359" y="2649089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esef_cor_gen-{lg}.xml*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7507928" y="5809223"/>
            <a:ext cx="1828796" cy="287867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esef_all-for.xml**</a:t>
            </a:r>
          </a:p>
        </p:txBody>
      </p:sp>
      <p:cxnSp>
        <p:nvCxnSpPr>
          <p:cNvPr id="59" name="Łącznik łamany 58"/>
          <p:cNvCxnSpPr>
            <a:stCxn id="10" idx="2"/>
            <a:endCxn id="58" idx="3"/>
          </p:cNvCxnSpPr>
          <p:nvPr/>
        </p:nvCxnSpPr>
        <p:spPr>
          <a:xfrm rot="5400000">
            <a:off x="8674272" y="4990146"/>
            <a:ext cx="1625464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Łącznik prosty ze strzałką 61"/>
          <p:cNvCxnSpPr/>
          <p:nvPr/>
        </p:nvCxnSpPr>
        <p:spPr>
          <a:xfrm flipH="1">
            <a:off x="7317005" y="5959799"/>
            <a:ext cx="19219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ze strzałką 65"/>
          <p:cNvCxnSpPr/>
          <p:nvPr/>
        </p:nvCxnSpPr>
        <p:spPr>
          <a:xfrm flipH="1">
            <a:off x="7041720" y="3164820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7173729" y="2387564"/>
            <a:ext cx="3359" cy="1656718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e tekstowe 30"/>
          <p:cNvSpPr txBox="1"/>
          <p:nvPr/>
        </p:nvSpPr>
        <p:spPr>
          <a:xfrm>
            <a:off x="5253069" y="6265013"/>
            <a:ext cx="5608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* Referenced indirectly for each language or combination of languages by means of Taxonomy Packages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5403758" y="1088819"/>
            <a:ext cx="5241072" cy="5086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GB" sz="1000" noProof="1"/>
              <a:t>/{date}/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7342771" y="589368"/>
            <a:ext cx="174140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technical.xsd</a:t>
            </a:r>
          </a:p>
        </p:txBody>
      </p:sp>
      <p:sp>
        <p:nvSpPr>
          <p:cNvPr id="69" name="Prostokąt 68"/>
          <p:cNvSpPr/>
          <p:nvPr/>
        </p:nvSpPr>
        <p:spPr>
          <a:xfrm>
            <a:off x="5420215" y="485974"/>
            <a:ext cx="5241072" cy="49945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GB" sz="1000" noProof="1"/>
              <a:t>/ext/</a:t>
            </a:r>
          </a:p>
        </p:txBody>
      </p:sp>
      <p:cxnSp>
        <p:nvCxnSpPr>
          <p:cNvPr id="83" name="Łącznik prosty 82"/>
          <p:cNvCxnSpPr/>
          <p:nvPr/>
        </p:nvCxnSpPr>
        <p:spPr>
          <a:xfrm flipH="1">
            <a:off x="5244827" y="4751301"/>
            <a:ext cx="205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Łącznik łamany 83"/>
          <p:cNvCxnSpPr>
            <a:cxnSpLocks/>
            <a:endCxn id="64" idx="2"/>
          </p:cNvCxnSpPr>
          <p:nvPr/>
        </p:nvCxnSpPr>
        <p:spPr>
          <a:xfrm rot="5400000" flipH="1" flipV="1">
            <a:off x="5997004" y="1319461"/>
            <a:ext cx="2658696" cy="1774244"/>
          </a:xfrm>
          <a:prstGeom prst="bentConnector3">
            <a:avLst>
              <a:gd name="adj1" fmla="val 5964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9" name="Prostokąt 88"/>
          <p:cNvSpPr/>
          <p:nvPr/>
        </p:nvSpPr>
        <p:spPr>
          <a:xfrm>
            <a:off x="2183792" y="4522525"/>
            <a:ext cx="2798340" cy="969674"/>
          </a:xfrm>
          <a:prstGeom prst="rect">
            <a:avLst/>
          </a:prstGeom>
          <a:ln>
            <a:prstDash val="soli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http://www.xbrl.org/taxonomy/int/lei/2020-07-02/</a:t>
            </a:r>
          </a:p>
        </p:txBody>
      </p:sp>
      <p:sp>
        <p:nvSpPr>
          <p:cNvPr id="90" name="Prostokąt 89"/>
          <p:cNvSpPr/>
          <p:nvPr/>
        </p:nvSpPr>
        <p:spPr>
          <a:xfrm>
            <a:off x="2783345" y="4762651"/>
            <a:ext cx="1828796" cy="287867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lei.xsd</a:t>
            </a:r>
          </a:p>
        </p:txBody>
      </p:sp>
      <p:sp>
        <p:nvSpPr>
          <p:cNvPr id="63" name="Prostokąt 54">
            <a:extLst>
              <a:ext uri="{FF2B5EF4-FFF2-40B4-BE49-F238E27FC236}">
                <a16:creationId xmlns:a16="http://schemas.microsoft.com/office/drawing/2014/main" id="{97F5E422-21D6-4AFD-AA8C-550AFD73C4CA}"/>
              </a:ext>
            </a:extLst>
          </p:cNvPr>
          <p:cNvSpPr/>
          <p:nvPr/>
        </p:nvSpPr>
        <p:spPr>
          <a:xfrm>
            <a:off x="5600246" y="2261341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esef_cor-lab-{lg}.xml*</a:t>
            </a:r>
          </a:p>
        </p:txBody>
      </p:sp>
      <p:cxnSp>
        <p:nvCxnSpPr>
          <p:cNvPr id="71" name="Łącznik prosty ze strzałką 48">
            <a:extLst>
              <a:ext uri="{FF2B5EF4-FFF2-40B4-BE49-F238E27FC236}">
                <a16:creationId xmlns:a16="http://schemas.microsoft.com/office/drawing/2014/main" id="{465F8E08-0AE3-4950-9585-F61FC1BBAD8E}"/>
              </a:ext>
            </a:extLst>
          </p:cNvPr>
          <p:cNvCxnSpPr/>
          <p:nvPr/>
        </p:nvCxnSpPr>
        <p:spPr>
          <a:xfrm flipH="1">
            <a:off x="7055404" y="2398768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65">
            <a:extLst>
              <a:ext uri="{FF2B5EF4-FFF2-40B4-BE49-F238E27FC236}">
                <a16:creationId xmlns:a16="http://schemas.microsoft.com/office/drawing/2014/main" id="{0D70F527-5DE9-4C90-A433-AFA25ECCADF5}"/>
              </a:ext>
            </a:extLst>
          </p:cNvPr>
          <p:cNvCxnSpPr/>
          <p:nvPr/>
        </p:nvCxnSpPr>
        <p:spPr>
          <a:xfrm flipH="1">
            <a:off x="7055404" y="3554665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łamany 29">
            <a:extLst>
              <a:ext uri="{FF2B5EF4-FFF2-40B4-BE49-F238E27FC236}">
                <a16:creationId xmlns:a16="http://schemas.microsoft.com/office/drawing/2014/main" id="{93935EDE-1C62-42F4-9EFD-24A92244E60B}"/>
              </a:ext>
            </a:extLst>
          </p:cNvPr>
          <p:cNvCxnSpPr>
            <a:cxnSpLocks/>
            <a:stCxn id="7" idx="1"/>
            <a:endCxn id="45" idx="1"/>
          </p:cNvCxnSpPr>
          <p:nvPr/>
        </p:nvCxnSpPr>
        <p:spPr>
          <a:xfrm rot="10800000" flipH="1">
            <a:off x="5600245" y="3164821"/>
            <a:ext cx="2113" cy="442238"/>
          </a:xfrm>
          <a:prstGeom prst="bentConnector3">
            <a:avLst>
              <a:gd name="adj1" fmla="val -6085566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9" name="Łącznik prosty ze strzałką 52">
            <a:extLst>
              <a:ext uri="{FF2B5EF4-FFF2-40B4-BE49-F238E27FC236}">
                <a16:creationId xmlns:a16="http://schemas.microsoft.com/office/drawing/2014/main" id="{D3647F3D-70FD-4AA2-A439-D514F7C2C659}"/>
              </a:ext>
            </a:extLst>
          </p:cNvPr>
          <p:cNvCxnSpPr>
            <a:cxnSpLocks/>
          </p:cNvCxnSpPr>
          <p:nvPr/>
        </p:nvCxnSpPr>
        <p:spPr>
          <a:xfrm flipV="1">
            <a:off x="6073775" y="3750545"/>
            <a:ext cx="0" cy="98648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ze strzałką 201">
            <a:extLst>
              <a:ext uri="{FF2B5EF4-FFF2-40B4-BE49-F238E27FC236}">
                <a16:creationId xmlns:a16="http://schemas.microsoft.com/office/drawing/2014/main" id="{6EF41EB4-F2DA-403E-9348-33F31D1AA8D3}"/>
              </a:ext>
            </a:extLst>
          </p:cNvPr>
          <p:cNvCxnSpPr>
            <a:cxnSpLocks/>
          </p:cNvCxnSpPr>
          <p:nvPr/>
        </p:nvCxnSpPr>
        <p:spPr>
          <a:xfrm flipH="1">
            <a:off x="5258035" y="3411340"/>
            <a:ext cx="82577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 prosty ze strzałką 52">
            <a:extLst>
              <a:ext uri="{FF2B5EF4-FFF2-40B4-BE49-F238E27FC236}">
                <a16:creationId xmlns:a16="http://schemas.microsoft.com/office/drawing/2014/main" id="{FF525B13-8AF1-404C-B3D0-35E124ECF3BF}"/>
              </a:ext>
            </a:extLst>
          </p:cNvPr>
          <p:cNvCxnSpPr>
            <a:cxnSpLocks/>
          </p:cNvCxnSpPr>
          <p:nvPr/>
        </p:nvCxnSpPr>
        <p:spPr>
          <a:xfrm flipV="1">
            <a:off x="6081141" y="3299992"/>
            <a:ext cx="0" cy="98648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rostokąt 89">
            <a:extLst>
              <a:ext uri="{FF2B5EF4-FFF2-40B4-BE49-F238E27FC236}">
                <a16:creationId xmlns:a16="http://schemas.microsoft.com/office/drawing/2014/main" id="{FCBDB172-BE16-4DD5-9F2A-D11C86F69C7C}"/>
              </a:ext>
            </a:extLst>
          </p:cNvPr>
          <p:cNvSpPr/>
          <p:nvPr/>
        </p:nvSpPr>
        <p:spPr>
          <a:xfrm>
            <a:off x="2782787" y="5127363"/>
            <a:ext cx="1828796" cy="287867"/>
          </a:xfrm>
          <a:prstGeom prst="rect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lei-required.xsd</a:t>
            </a:r>
          </a:p>
        </p:txBody>
      </p:sp>
      <p:cxnSp>
        <p:nvCxnSpPr>
          <p:cNvPr id="73" name="Łącznik łamany 91">
            <a:extLst>
              <a:ext uri="{FF2B5EF4-FFF2-40B4-BE49-F238E27FC236}">
                <a16:creationId xmlns:a16="http://schemas.microsoft.com/office/drawing/2014/main" id="{BEF5448B-2627-4760-B2CC-E850BED4D663}"/>
              </a:ext>
            </a:extLst>
          </p:cNvPr>
          <p:cNvCxnSpPr>
            <a:cxnSpLocks/>
            <a:endCxn id="70" idx="3"/>
          </p:cNvCxnSpPr>
          <p:nvPr/>
        </p:nvCxnSpPr>
        <p:spPr>
          <a:xfrm rot="10800000" flipV="1">
            <a:off x="4611583" y="4327693"/>
            <a:ext cx="1789756" cy="943604"/>
          </a:xfrm>
          <a:prstGeom prst="bentConnector3">
            <a:avLst>
              <a:gd name="adj1" fmla="val -665"/>
            </a:avLst>
          </a:prstGeom>
          <a:ln>
            <a:prstDash val="soli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Łącznik prosty ze strzałką 66">
            <a:extLst>
              <a:ext uri="{FF2B5EF4-FFF2-40B4-BE49-F238E27FC236}">
                <a16:creationId xmlns:a16="http://schemas.microsoft.com/office/drawing/2014/main" id="{7086738D-86B4-453F-AA33-F5B5B6348345}"/>
              </a:ext>
            </a:extLst>
          </p:cNvPr>
          <p:cNvCxnSpPr>
            <a:cxnSpLocks/>
          </p:cNvCxnSpPr>
          <p:nvPr/>
        </p:nvCxnSpPr>
        <p:spPr>
          <a:xfrm flipV="1">
            <a:off x="8058281" y="877235"/>
            <a:ext cx="0" cy="2773185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y ze strzałką 65">
            <a:extLst>
              <a:ext uri="{FF2B5EF4-FFF2-40B4-BE49-F238E27FC236}">
                <a16:creationId xmlns:a16="http://schemas.microsoft.com/office/drawing/2014/main" id="{EDCB08E6-B442-4847-BD45-C7A29928448A}"/>
              </a:ext>
            </a:extLst>
          </p:cNvPr>
          <p:cNvCxnSpPr>
            <a:cxnSpLocks/>
          </p:cNvCxnSpPr>
          <p:nvPr/>
        </p:nvCxnSpPr>
        <p:spPr>
          <a:xfrm flipH="1">
            <a:off x="7055404" y="3672700"/>
            <a:ext cx="1002877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Łącznik prosty ze strzałką 65">
            <a:extLst>
              <a:ext uri="{FF2B5EF4-FFF2-40B4-BE49-F238E27FC236}">
                <a16:creationId xmlns:a16="http://schemas.microsoft.com/office/drawing/2014/main" id="{7CA13267-9D2C-4921-9ACF-C8C11B1723A1}"/>
              </a:ext>
            </a:extLst>
          </p:cNvPr>
          <p:cNvCxnSpPr>
            <a:cxnSpLocks/>
          </p:cNvCxnSpPr>
          <p:nvPr/>
        </p:nvCxnSpPr>
        <p:spPr>
          <a:xfrm flipH="1">
            <a:off x="7055404" y="2885300"/>
            <a:ext cx="1002877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łamany 91">
            <a:extLst>
              <a:ext uri="{FF2B5EF4-FFF2-40B4-BE49-F238E27FC236}">
                <a16:creationId xmlns:a16="http://schemas.microsoft.com/office/drawing/2014/main" id="{6BBA0A99-73D0-489A-A454-04F1E280D9AA}"/>
              </a:ext>
            </a:extLst>
          </p:cNvPr>
          <p:cNvCxnSpPr>
            <a:cxnSpLocks/>
            <a:stCxn id="70" idx="1"/>
            <a:endCxn id="90" idx="1"/>
          </p:cNvCxnSpPr>
          <p:nvPr/>
        </p:nvCxnSpPr>
        <p:spPr>
          <a:xfrm rot="10800000" flipH="1">
            <a:off x="2782787" y="4906585"/>
            <a:ext cx="558" cy="364712"/>
          </a:xfrm>
          <a:prstGeom prst="bentConnector3">
            <a:avLst>
              <a:gd name="adj1" fmla="val -40967742"/>
            </a:avLst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Prostokąt 63">
            <a:extLst>
              <a:ext uri="{FF2B5EF4-FFF2-40B4-BE49-F238E27FC236}">
                <a16:creationId xmlns:a16="http://schemas.microsoft.com/office/drawing/2014/main" id="{493C1C13-83D7-74E4-DFAF-C08755DD234E}"/>
              </a:ext>
            </a:extLst>
          </p:cNvPr>
          <p:cNvSpPr/>
          <p:nvPr/>
        </p:nvSpPr>
        <p:spPr>
          <a:xfrm>
            <a:off x="2757320" y="5900998"/>
            <a:ext cx="1741406" cy="28786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types.xsd</a:t>
            </a:r>
          </a:p>
        </p:txBody>
      </p:sp>
      <p:cxnSp>
        <p:nvCxnSpPr>
          <p:cNvPr id="37" name="Łącznik łamany 102">
            <a:extLst>
              <a:ext uri="{FF2B5EF4-FFF2-40B4-BE49-F238E27FC236}">
                <a16:creationId xmlns:a16="http://schemas.microsoft.com/office/drawing/2014/main" id="{7E6B21F5-F6F7-FDBA-07B6-C9F85FD56D62}"/>
              </a:ext>
            </a:extLst>
          </p:cNvPr>
          <p:cNvCxnSpPr>
            <a:cxnSpLocks/>
            <a:endCxn id="26" idx="3"/>
          </p:cNvCxnSpPr>
          <p:nvPr/>
        </p:nvCxnSpPr>
        <p:spPr>
          <a:xfrm rot="10800000" flipV="1">
            <a:off x="4498727" y="4328520"/>
            <a:ext cx="1963709" cy="1716411"/>
          </a:xfrm>
          <a:prstGeom prst="bentConnector3">
            <a:avLst>
              <a:gd name="adj1" fmla="val -833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50">
            <a:extLst>
              <a:ext uri="{FF2B5EF4-FFF2-40B4-BE49-F238E27FC236}">
                <a16:creationId xmlns:a16="http://schemas.microsoft.com/office/drawing/2014/main" id="{7F2BCC33-A625-83F9-4E9D-DC0BF410D54F}"/>
              </a:ext>
            </a:extLst>
          </p:cNvPr>
          <p:cNvCxnSpPr>
            <a:cxnSpLocks/>
          </p:cNvCxnSpPr>
          <p:nvPr/>
        </p:nvCxnSpPr>
        <p:spPr>
          <a:xfrm flipH="1">
            <a:off x="4597871" y="2234287"/>
            <a:ext cx="457031" cy="0"/>
          </a:xfrm>
          <a:prstGeom prst="straightConnector1">
            <a:avLst/>
          </a:prstGeom>
          <a:ln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50">
            <a:extLst>
              <a:ext uri="{FF2B5EF4-FFF2-40B4-BE49-F238E27FC236}">
                <a16:creationId xmlns:a16="http://schemas.microsoft.com/office/drawing/2014/main" id="{6E145303-6E8F-3F75-6C14-3690EF94F95E}"/>
              </a:ext>
            </a:extLst>
          </p:cNvPr>
          <p:cNvCxnSpPr>
            <a:cxnSpLocks/>
          </p:cNvCxnSpPr>
          <p:nvPr/>
        </p:nvCxnSpPr>
        <p:spPr>
          <a:xfrm flipH="1">
            <a:off x="4606317" y="1816400"/>
            <a:ext cx="457031" cy="0"/>
          </a:xfrm>
          <a:prstGeom prst="straightConnector1">
            <a:avLst/>
          </a:prstGeom>
          <a:ln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Prostokąt 12">
            <a:extLst>
              <a:ext uri="{FF2B5EF4-FFF2-40B4-BE49-F238E27FC236}">
                <a16:creationId xmlns:a16="http://schemas.microsoft.com/office/drawing/2014/main" id="{E5B86EA6-CF09-95AB-EFA1-53D8CFED659F}"/>
              </a:ext>
            </a:extLst>
          </p:cNvPr>
          <p:cNvSpPr/>
          <p:nvPr/>
        </p:nvSpPr>
        <p:spPr>
          <a:xfrm>
            <a:off x="2765457" y="2450985"/>
            <a:ext cx="182879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in_full_ifrs-en_{date}.xml</a:t>
            </a:r>
          </a:p>
        </p:txBody>
      </p:sp>
      <p:cxnSp>
        <p:nvCxnSpPr>
          <p:cNvPr id="88" name="Łącznik prosty ze strzałką 50">
            <a:extLst>
              <a:ext uri="{FF2B5EF4-FFF2-40B4-BE49-F238E27FC236}">
                <a16:creationId xmlns:a16="http://schemas.microsoft.com/office/drawing/2014/main" id="{6C79C3C2-1302-5F96-660B-08C1991E7502}"/>
              </a:ext>
            </a:extLst>
          </p:cNvPr>
          <p:cNvCxnSpPr>
            <a:cxnSpLocks/>
          </p:cNvCxnSpPr>
          <p:nvPr/>
        </p:nvCxnSpPr>
        <p:spPr>
          <a:xfrm flipH="1">
            <a:off x="4594253" y="2594827"/>
            <a:ext cx="457031" cy="0"/>
          </a:xfrm>
          <a:prstGeom prst="straightConnector1">
            <a:avLst/>
          </a:prstGeom>
          <a:ln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rostokąt 79">
            <a:extLst>
              <a:ext uri="{FF2B5EF4-FFF2-40B4-BE49-F238E27FC236}">
                <a16:creationId xmlns:a16="http://schemas.microsoft.com/office/drawing/2014/main" id="{394290C5-308D-E760-2CD2-16690B80A360}"/>
              </a:ext>
            </a:extLst>
          </p:cNvPr>
          <p:cNvSpPr/>
          <p:nvPr/>
        </p:nvSpPr>
        <p:spPr>
          <a:xfrm>
            <a:off x="2641953" y="2959027"/>
            <a:ext cx="2121000" cy="6807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/dimensions/</a:t>
            </a:r>
          </a:p>
        </p:txBody>
      </p:sp>
      <p:sp>
        <p:nvSpPr>
          <p:cNvPr id="22" name="Prostokąt 23">
            <a:extLst>
              <a:ext uri="{FF2B5EF4-FFF2-40B4-BE49-F238E27FC236}">
                <a16:creationId xmlns:a16="http://schemas.microsoft.com/office/drawing/2014/main" id="{6C406021-598A-D9FB-D042-10FA14D5E557}"/>
              </a:ext>
            </a:extLst>
          </p:cNvPr>
          <p:cNvSpPr/>
          <p:nvPr/>
        </p:nvSpPr>
        <p:spPr>
          <a:xfrm>
            <a:off x="2733170" y="3249802"/>
            <a:ext cx="188264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dim_full_ifrs_{date}_role-{#}.xml</a:t>
            </a:r>
          </a:p>
        </p:txBody>
      </p:sp>
      <p:cxnSp>
        <p:nvCxnSpPr>
          <p:cNvPr id="100" name="Łącznik łamany 102">
            <a:extLst>
              <a:ext uri="{FF2B5EF4-FFF2-40B4-BE49-F238E27FC236}">
                <a16:creationId xmlns:a16="http://schemas.microsoft.com/office/drawing/2014/main" id="{497C10A6-2D08-0753-B0B6-D76AEE2CF9B8}"/>
              </a:ext>
            </a:extLst>
          </p:cNvPr>
          <p:cNvCxnSpPr>
            <a:cxnSpLocks/>
            <a:stCxn id="11" idx="0"/>
            <a:endCxn id="22" idx="2"/>
          </p:cNvCxnSpPr>
          <p:nvPr/>
        </p:nvCxnSpPr>
        <p:spPr>
          <a:xfrm flipV="1">
            <a:off x="3674399" y="3537669"/>
            <a:ext cx="94" cy="327603"/>
          </a:xfrm>
          <a:prstGeom prst="straightConnector1">
            <a:avLst/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30">
            <a:extLst>
              <a:ext uri="{FF2B5EF4-FFF2-40B4-BE49-F238E27FC236}">
                <a16:creationId xmlns:a16="http://schemas.microsoft.com/office/drawing/2014/main" id="{563645B3-D7A1-1CDC-8AD0-BCCF6D52B0EB}"/>
              </a:ext>
            </a:extLst>
          </p:cNvPr>
          <p:cNvSpPr txBox="1"/>
          <p:nvPr/>
        </p:nvSpPr>
        <p:spPr>
          <a:xfrm>
            <a:off x="5244827" y="6441921"/>
            <a:ext cx="62362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** Temporarily excluded content; awaiting update of formulas by IFRS Foundation (expected 2025/26) </a:t>
            </a:r>
          </a:p>
        </p:txBody>
      </p:sp>
    </p:spTree>
    <p:extLst>
      <p:ext uri="{BB962C8B-B14F-4D97-AF65-F5344CB8AC3E}">
        <p14:creationId xmlns:p14="http://schemas.microsoft.com/office/powerpoint/2010/main" val="8856890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044c75198c549908a53549b9dae0241 xmlns="68e1572f-dea1-4c48-92ef-f12cc91fceb3">
      <Terms xmlns="http://schemas.microsoft.com/office/infopath/2007/PartnerControls"/>
    </k044c75198c549908a53549b9dae0241>
    <MeetingDate xmlns="68e1572f-dea1-4c48-92ef-f12cc91fceb3" xsi:nil="true"/>
    <lb0fe63ee9e84e7b8c2ed49b643ec222 xmlns="68e1572f-dea1-4c48-92ef-f12cc91fceb3">
      <Terms xmlns="http://schemas.microsoft.com/office/infopath/2007/PartnerControls"/>
    </lb0fe63ee9e84e7b8c2ed49b643ec222>
    <dedc19c8c5d5458995bff00925edb757 xmlns="68e1572f-dea1-4c48-92ef-f12cc91fceb3">
      <Terms xmlns="http://schemas.microsoft.com/office/infopath/2007/PartnerControls"/>
    </dedc19c8c5d5458995bff00925edb757>
    <TaxCatchAll xmlns="68e1572f-dea1-4c48-92ef-f12cc91fceb3"/>
    <IconOverlay xmlns="http://schemas.microsoft.com/sharepoint/v4" xsi:nil="true"/>
    <fd2b81571d07408aac25507af980dd66 xmlns="68e1572f-dea1-4c48-92ef-f12cc91fceb3">
      <Terms xmlns="http://schemas.microsoft.com/office/infopath/2007/PartnerControls"/>
    </fd2b81571d07408aac25507af980dd66>
    <Year xmlns="68e1572f-dea1-4c48-92ef-f12cc91fceb3"/>
    <ga55ca2076cc464ca0fb20f1fcf6986b xmlns="68e1572f-dea1-4c48-92ef-f12cc91fceb3">
      <Terms xmlns="http://schemas.microsoft.com/office/infopath/2007/PartnerControls"/>
    </ga55ca2076cc464ca0fb20f1fcf6986b>
    <jf76607bcd084ae3bb67b6d699d4c88b xmlns="68e1572f-dea1-4c48-92ef-f12cc91fceb3">
      <Terms xmlns="http://schemas.microsoft.com/office/infopath/2007/PartnerControls"/>
    </jf76607bcd084ae3bb67b6d699d4c88b>
    <_dlc_DocId xmlns="68e1572f-dea1-4c48-92ef-f12cc91fceb3" xsi:nil="true"/>
    <_dlc_DocIdUrl xmlns="68e1572f-dea1-4c48-92ef-f12cc91fceb3">
      <Url xsi:nil="true"/>
      <Description xsi:nil="true"/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SEF and EEAP Document" ma:contentTypeID="0x0101002A4328AC876B2A4CA57CA76D218E8EDD021600FF68F28CB852844AAA5D4B897CC85CCD" ma:contentTypeVersion="125" ma:contentTypeDescription="" ma:contentTypeScope="" ma:versionID="50ea6bf51b585264e1dd8fc75bf09508">
  <xsd:schema xmlns:xsd="http://www.w3.org/2001/XMLSchema" xmlns:xs="http://www.w3.org/2001/XMLSchema" xmlns:p="http://schemas.microsoft.com/office/2006/metadata/properties" xmlns:ns2="68e1572f-dea1-4c48-92ef-f12cc91fceb3" xmlns:ns3="http://schemas.microsoft.com/sharepoint/v4" targetNamespace="http://schemas.microsoft.com/office/2006/metadata/properties" ma:root="true" ma:fieldsID="e73143c21a2e0f410c129331018d7a9a" ns2:_="" ns3:_="">
    <xsd:import namespace="68e1572f-dea1-4c48-92ef-f12cc91fceb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Year"/>
                <xsd:element ref="ns2:MeetingDate" minOccurs="0"/>
                <xsd:element ref="ns2:ga55ca2076cc464ca0fb20f1fcf6986b" minOccurs="0"/>
                <xsd:element ref="ns2:k044c75198c549908a53549b9dae0241" minOccurs="0"/>
                <xsd:element ref="ns2:dedc19c8c5d5458995bff00925edb757" minOccurs="0"/>
                <xsd:element ref="ns2:_dlc_DocId" minOccurs="0"/>
                <xsd:element ref="ns2:lb0fe63ee9e84e7b8c2ed49b643ec222" minOccurs="0"/>
                <xsd:element ref="ns2:TaxCatchAll" minOccurs="0"/>
                <xsd:element ref="ns2:_dlc_DocIdUrl" minOccurs="0"/>
                <xsd:element ref="ns2:jf76607bcd084ae3bb67b6d699d4c88b" minOccurs="0"/>
                <xsd:element ref="ns2:_dlc_DocIdPersistId" minOccurs="0"/>
                <xsd:element ref="ns2:fd2b81571d07408aac25507af980dd66" minOccurs="0"/>
                <xsd:element ref="ns2:TaxCatchAllLabel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1572f-dea1-4c48-92ef-f12cc91fceb3" elementFormDefault="qualified">
    <xsd:import namespace="http://schemas.microsoft.com/office/2006/documentManagement/types"/>
    <xsd:import namespace="http://schemas.microsoft.com/office/infopath/2007/PartnerControls"/>
    <xsd:element name="Year" ma:index="6" ma:displayName="Year" ma:description="" ma:internalName="Year">
      <xsd:simpleType>
        <xsd:restriction base="dms:Text">
          <xsd:maxLength value="4"/>
        </xsd:restriction>
      </xsd:simpleType>
    </xsd:element>
    <xsd:element name="MeetingDate" ma:index="8" nillable="true" ma:displayName="Meeting Date" ma:description="" ma:format="DateOnly" ma:internalName="MeetingDate" ma:readOnly="false">
      <xsd:simpleType>
        <xsd:restriction base="dms:DateTime"/>
      </xsd:simpleType>
    </xsd:element>
    <xsd:element name="ga55ca2076cc464ca0fb20f1fcf6986b" ma:index="10" ma:taxonomy="true" ma:internalName="ga55ca2076cc464ca0fb20f1fcf6986b" ma:taxonomyFieldName="DocumentType" ma:displayName="Document Type" ma:readOnly="false" ma:default="" ma:fieldId="{0a55ca20-76cc-464c-a0fb-20f1fcf6986b}" ma:sspId="0ac1876e-32bf-4158-94e7-cdbcd053a335" ma:termSetId="f83a1c9a-b23f-455b-8c9e-17fb9037db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044c75198c549908a53549b9dae0241" ma:index="12" ma:taxonomy="true" ma:internalName="k044c75198c549908a53549b9dae0241" ma:taxonomyFieldName="ConfidentialityLevel" ma:displayName="Confidentiality Level" ma:readOnly="false" ma:default="15;#Regular|07f1e362-856b-423d-bea6-a14079762141" ma:fieldId="{4044c751-98c5-4990-8a53-549b9dae0241}" ma:sspId="0ac1876e-32bf-4158-94e7-cdbcd053a335" ma:termSetId="63da149f-0364-4b58-9838-6f5855a402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dc19c8c5d5458995bff00925edb757" ma:index="15" nillable="true" ma:taxonomy="true" ma:internalName="dedc19c8c5d5458995bff00925edb757" ma:taxonomyFieldName="EsmaAudience" ma:displayName="Audience" ma:default="" ma:fieldId="{dedc19c8-c5d5-4589-95bf-f00925edb757}" ma:sspId="0ac1876e-32bf-4158-94e7-cdbcd053a335" ma:termSetId="76343289-0524-4d6c-b317-76d8c2e49ca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lb0fe63ee9e84e7b8c2ed49b643ec222" ma:index="20" ma:taxonomy="true" ma:internalName="lb0fe63ee9e84e7b8c2ed49b643ec222" ma:taxonomyFieldName="TeamName" ma:displayName="Team Name" ma:default="35;#Corporate Reporting|87656f37-5702-4e3e-9ce7-24284fa029a9" ma:fieldId="{5b0fe63e-e9e8-4e7b-8c2e-d49b643ec222}" ma:sspId="0ac1876e-32bf-4158-94e7-cdbcd053a335" ma:termSetId="9ab8a8dd-aa7f-4e9e-9345-c8f50d6bfa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hidden="true" ma:list="{a7bc3623-4e08-43f2-b161-35c145b880db}" ma:internalName="TaxCatchAll" ma:showField="CatchAllData" ma:web="68e1572f-dea1-4c48-92ef-f12cc91fc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jf76607bcd084ae3bb67b6d699d4c88b" ma:index="23" nillable="true" ma:taxonomy="true" ma:internalName="jf76607bcd084ae3bb67b6d699d4c88b" ma:taxonomyFieldName="TeamTopic" ma:displayName="Team Topic" ma:readOnly="false" ma:default="45;#ESEF|cb2e6a92-4666-44ac-807d-2ae70606f307;#61;#EEAP|2f9e6941-0eda-432f-88b1-22498bc4d5f7" ma:fieldId="{3f76607b-cd08-4ae3-bb67-b6d699d4c88b}" ma:taxonomyMulti="true" ma:sspId="0ac1876e-32bf-4158-94e7-cdbcd053a335" ma:termSetId="9549eb24-6659-49ba-97a9-d85b42ae3e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fd2b81571d07408aac25507af980dd66" ma:index="25" nillable="true" ma:taxonomy="true" ma:internalName="fd2b81571d07408aac25507af980dd66" ma:taxonomyFieldName="Topic" ma:displayName="Topic" ma:default="" ma:fieldId="{fd2b8157-1d07-408a-ac25-507af980dd66}" ma:sspId="0ac1876e-32bf-4158-94e7-cdbcd053a335" ma:termSetId="2a62554d-eb24-46b1-9bd2-c78ab0b22d7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6" nillable="true" ma:displayName="Taxonomy Catch All Column1" ma:hidden="true" ma:list="{a7bc3623-4e08-43f2-b161-35c145b880db}" ma:internalName="TaxCatchAllLabel" ma:readOnly="true" ma:showField="CatchAllDataLabel" ma:web="68e1572f-dea1-4c48-92ef-f12cc91fc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B8372F-03AB-4145-B0FB-2D2EF0FEB20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46263FC-CAC0-4FF1-81C4-5E124952AD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F486E2-D38C-4960-9B0E-C9F224D9A285}">
  <ds:schemaRefs>
    <ds:schemaRef ds:uri="http://schemas.microsoft.com/sharepoint/v4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68e1572f-dea1-4c48-92ef-f12cc91fceb3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D467B565-ED71-4CC8-9581-B5A5B91EED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e1572f-dea1-4c48-92ef-f12cc91fceb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246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bo</dc:creator>
  <cp:lastModifiedBy>Iris Hude</cp:lastModifiedBy>
  <cp:revision>43</cp:revision>
  <dcterms:created xsi:type="dcterms:W3CDTF">2017-07-20T13:59:26Z</dcterms:created>
  <dcterms:modified xsi:type="dcterms:W3CDTF">2025-01-08T13:28:44Z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0x0101002A4328AC876B2A4CA57CA76D218E8EDD021600FF68F28CB852844AAA5D4B897CC85CCD</vt:lpwstr>
  </property>
  <property fmtid="{D5CDD505-2E9C-101B-9397-08002B2CF9AE}" pid="3" name="TeamName">
    <vt:lpwstr>35;#Corporate Reporting|87656f37-5702-4e3e-9ce7-24284fa029a9</vt:lpwstr>
  </property>
  <property fmtid="{D5CDD505-2E9C-101B-9397-08002B2CF9AE}" pid="4" name="_dlc_DocIdItemGuid">
    <vt:lpwstr>afaf1325-381f-4ace-a299-db6c6a7250c0</vt:lpwstr>
  </property>
  <property fmtid="{D5CDD505-2E9C-101B-9397-08002B2CF9AE}" pid="5" name="EsmaAudience">
    <vt:lpwstr/>
  </property>
  <property fmtid="{D5CDD505-2E9C-101B-9397-08002B2CF9AE}" pid="6" name="Topic">
    <vt:lpwstr/>
  </property>
  <property fmtid="{D5CDD505-2E9C-101B-9397-08002B2CF9AE}" pid="7" name="ConfidentialityLevel">
    <vt:lpwstr>15;#Regular|07f1e362-856b-423d-bea6-a14079762141</vt:lpwstr>
  </property>
  <property fmtid="{D5CDD505-2E9C-101B-9397-08002B2CF9AE}" pid="8" name="DocumentType">
    <vt:lpwstr>54;#Presentation|e895aaec-c178-4d3f-9885-64d6450967e4</vt:lpwstr>
  </property>
  <property fmtid="{D5CDD505-2E9C-101B-9397-08002B2CF9AE}" pid="9" name="TeamTopic">
    <vt:lpwstr>45;#ESEF|cb2e6a92-4666-44ac-807d-2ae70606f307</vt:lpwstr>
  </property>
</Properties>
</file>