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05613" cy="99441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32" d="100"/>
          <a:sy n="132" d="100"/>
        </p:scale>
        <p:origin x="1728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6228A-7980-4FDF-A33B-14432F0E6A28}" type="datetimeFigureOut">
              <a:rPr lang="de-DE" smtClean="0"/>
              <a:t>30.07.2015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BDEAE-C251-4589-AF24-96F1F95CD4E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29753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6228A-7980-4FDF-A33B-14432F0E6A28}" type="datetimeFigureOut">
              <a:rPr lang="de-DE" smtClean="0"/>
              <a:t>30.07.2015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BDEAE-C251-4589-AF24-96F1F95CD4E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64242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6228A-7980-4FDF-A33B-14432F0E6A28}" type="datetimeFigureOut">
              <a:rPr lang="de-DE" smtClean="0"/>
              <a:t>30.07.2015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BDEAE-C251-4589-AF24-96F1F95CD4E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02388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6228A-7980-4FDF-A33B-14432F0E6A28}" type="datetimeFigureOut">
              <a:rPr lang="de-DE" smtClean="0"/>
              <a:t>30.07.2015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BDEAE-C251-4589-AF24-96F1F95CD4E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01301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6228A-7980-4FDF-A33B-14432F0E6A28}" type="datetimeFigureOut">
              <a:rPr lang="de-DE" smtClean="0"/>
              <a:t>30.07.2015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BDEAE-C251-4589-AF24-96F1F95CD4E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58112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6228A-7980-4FDF-A33B-14432F0E6A28}" type="datetimeFigureOut">
              <a:rPr lang="de-DE" smtClean="0"/>
              <a:t>30.07.2015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BDEAE-C251-4589-AF24-96F1F95CD4E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13459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6228A-7980-4FDF-A33B-14432F0E6A28}" type="datetimeFigureOut">
              <a:rPr lang="de-DE" smtClean="0"/>
              <a:t>30.07.2015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BDEAE-C251-4589-AF24-96F1F95CD4E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84843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6228A-7980-4FDF-A33B-14432F0E6A28}" type="datetimeFigureOut">
              <a:rPr lang="de-DE" smtClean="0"/>
              <a:t>30.07.2015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BDEAE-C251-4589-AF24-96F1F95CD4E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9718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6228A-7980-4FDF-A33B-14432F0E6A28}" type="datetimeFigureOut">
              <a:rPr lang="de-DE" smtClean="0"/>
              <a:t>30.07.2015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BDEAE-C251-4589-AF24-96F1F95CD4E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53139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6228A-7980-4FDF-A33B-14432F0E6A28}" type="datetimeFigureOut">
              <a:rPr lang="de-DE" smtClean="0"/>
              <a:t>30.07.2015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BDEAE-C251-4589-AF24-96F1F95CD4E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3763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6228A-7980-4FDF-A33B-14432F0E6A28}" type="datetimeFigureOut">
              <a:rPr lang="de-DE" smtClean="0"/>
              <a:t>30.07.2015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BDEAE-C251-4589-AF24-96F1F95CD4E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49709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46228A-7980-4FDF-A33B-14432F0E6A28}" type="datetimeFigureOut">
              <a:rPr lang="de-DE" smtClean="0"/>
              <a:t>30.07.2015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BDEAE-C251-4589-AF24-96F1F95CD4E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271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bgerundetes Rechteck 6"/>
          <p:cNvSpPr/>
          <p:nvPr/>
        </p:nvSpPr>
        <p:spPr>
          <a:xfrm>
            <a:off x="1043608" y="1308493"/>
            <a:ext cx="1296144" cy="86409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Seller</a:t>
            </a:r>
            <a:endParaRPr lang="de-DE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5580801" y="1300817"/>
            <a:ext cx="1296144" cy="86409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Buyer</a:t>
            </a:r>
          </a:p>
        </p:txBody>
      </p:sp>
      <p:sp>
        <p:nvSpPr>
          <p:cNvPr id="9" name="Textfeld 8"/>
          <p:cNvSpPr txBox="1"/>
          <p:nvPr/>
        </p:nvSpPr>
        <p:spPr>
          <a:xfrm rot="16200000">
            <a:off x="7634627" y="1379171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</a:t>
            </a:r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rade level</a:t>
            </a:r>
            <a:endParaRPr lang="de-DE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1" name="Gerade Verbindung mit Pfeil 10"/>
          <p:cNvCxnSpPr/>
          <p:nvPr/>
        </p:nvCxnSpPr>
        <p:spPr>
          <a:xfrm>
            <a:off x="2393540" y="1718765"/>
            <a:ext cx="3109845" cy="0"/>
          </a:xfrm>
          <a:prstGeom prst="straightConnector1">
            <a:avLst/>
          </a:prstGeom>
          <a:ln w="19050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11"/>
          <p:cNvSpPr txBox="1"/>
          <p:nvPr/>
        </p:nvSpPr>
        <p:spPr>
          <a:xfrm rot="16200000">
            <a:off x="7363453" y="3950584"/>
            <a:ext cx="18384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</a:t>
            </a:r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ettlement level</a:t>
            </a:r>
          </a:p>
        </p:txBody>
      </p:sp>
      <p:sp>
        <p:nvSpPr>
          <p:cNvPr id="13" name="Rechteck 12"/>
          <p:cNvSpPr/>
          <p:nvPr/>
        </p:nvSpPr>
        <p:spPr>
          <a:xfrm>
            <a:off x="467544" y="4005536"/>
            <a:ext cx="576064" cy="504056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endParaRPr lang="de-DE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1541385" y="4005536"/>
            <a:ext cx="576064" cy="504056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</a:t>
            </a:r>
          </a:p>
        </p:txBody>
      </p:sp>
      <p:sp>
        <p:nvSpPr>
          <p:cNvPr id="17" name="Rechteck 16"/>
          <p:cNvSpPr/>
          <p:nvPr/>
        </p:nvSpPr>
        <p:spPr>
          <a:xfrm>
            <a:off x="5425970" y="3992322"/>
            <a:ext cx="576064" cy="504056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</a:t>
            </a:r>
          </a:p>
        </p:txBody>
      </p:sp>
      <p:sp>
        <p:nvSpPr>
          <p:cNvPr id="18" name="Rechteck 17"/>
          <p:cNvSpPr/>
          <p:nvPr/>
        </p:nvSpPr>
        <p:spPr>
          <a:xfrm>
            <a:off x="6511423" y="3996025"/>
            <a:ext cx="576064" cy="504056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</a:t>
            </a:r>
          </a:p>
        </p:txBody>
      </p:sp>
      <p:grpSp>
        <p:nvGrpSpPr>
          <p:cNvPr id="2" name="Gruppieren 1"/>
          <p:cNvGrpSpPr/>
          <p:nvPr/>
        </p:nvGrpSpPr>
        <p:grpSpPr>
          <a:xfrm>
            <a:off x="3738721" y="3717976"/>
            <a:ext cx="1122799" cy="1079176"/>
            <a:chOff x="3738721" y="3717976"/>
            <a:chExt cx="1122799" cy="1079176"/>
          </a:xfrm>
        </p:grpSpPr>
        <p:sp>
          <p:nvSpPr>
            <p:cNvPr id="20" name="Ellipse 19"/>
            <p:cNvSpPr/>
            <p:nvPr/>
          </p:nvSpPr>
          <p:spPr>
            <a:xfrm>
              <a:off x="3738721" y="3717976"/>
              <a:ext cx="1122799" cy="1079176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9" name="Rechteck 18"/>
            <p:cNvSpPr/>
            <p:nvPr/>
          </p:nvSpPr>
          <p:spPr>
            <a:xfrm>
              <a:off x="3834013" y="3987288"/>
              <a:ext cx="936104" cy="531295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CSD</a:t>
              </a:r>
              <a:endParaRPr lang="de-DE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sp>
        <p:nvSpPr>
          <p:cNvPr id="21" name="Textfeld 20"/>
          <p:cNvSpPr txBox="1"/>
          <p:nvPr/>
        </p:nvSpPr>
        <p:spPr>
          <a:xfrm>
            <a:off x="3320390" y="5161783"/>
            <a:ext cx="19594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dirty="0" smtClean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settlement fail</a:t>
            </a:r>
            <a:endParaRPr lang="de-DE" dirty="0">
              <a:solidFill>
                <a:srgbClr val="00B0F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25" name="Gerade Verbindung 24"/>
          <p:cNvCxnSpPr/>
          <p:nvPr/>
        </p:nvCxnSpPr>
        <p:spPr>
          <a:xfrm>
            <a:off x="467544" y="2940972"/>
            <a:ext cx="8208912" cy="0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mit Pfeil 26"/>
          <p:cNvCxnSpPr/>
          <p:nvPr/>
        </p:nvCxnSpPr>
        <p:spPr>
          <a:xfrm>
            <a:off x="4278197" y="4801090"/>
            <a:ext cx="0" cy="360693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mit Pfeil 28"/>
          <p:cNvCxnSpPr/>
          <p:nvPr/>
        </p:nvCxnSpPr>
        <p:spPr>
          <a:xfrm>
            <a:off x="2153888" y="4257564"/>
            <a:ext cx="433427" cy="0"/>
          </a:xfrm>
          <a:prstGeom prst="straightConnector1">
            <a:avLst/>
          </a:prstGeom>
          <a:ln w="19050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mit Pfeil 35"/>
          <p:cNvCxnSpPr/>
          <p:nvPr/>
        </p:nvCxnSpPr>
        <p:spPr>
          <a:xfrm>
            <a:off x="6039523" y="4289030"/>
            <a:ext cx="433427" cy="0"/>
          </a:xfrm>
          <a:prstGeom prst="straightConnector1">
            <a:avLst/>
          </a:prstGeom>
          <a:ln w="19050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 Verbindung mit Pfeil 36"/>
          <p:cNvCxnSpPr/>
          <p:nvPr/>
        </p:nvCxnSpPr>
        <p:spPr>
          <a:xfrm>
            <a:off x="4923401" y="4273750"/>
            <a:ext cx="433427" cy="0"/>
          </a:xfrm>
          <a:prstGeom prst="straightConnector1">
            <a:avLst/>
          </a:prstGeom>
          <a:ln w="19050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mit Pfeil 37"/>
          <p:cNvCxnSpPr/>
          <p:nvPr/>
        </p:nvCxnSpPr>
        <p:spPr>
          <a:xfrm>
            <a:off x="1064227" y="4232465"/>
            <a:ext cx="433427" cy="0"/>
          </a:xfrm>
          <a:prstGeom prst="straightConnector1">
            <a:avLst/>
          </a:prstGeom>
          <a:ln w="19050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 Verbindung mit Pfeil 38"/>
          <p:cNvCxnSpPr/>
          <p:nvPr/>
        </p:nvCxnSpPr>
        <p:spPr>
          <a:xfrm>
            <a:off x="3254860" y="4273750"/>
            <a:ext cx="433427" cy="0"/>
          </a:xfrm>
          <a:prstGeom prst="straightConnector1">
            <a:avLst/>
          </a:prstGeom>
          <a:ln w="19050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mit Pfeil 40"/>
          <p:cNvCxnSpPr/>
          <p:nvPr/>
        </p:nvCxnSpPr>
        <p:spPr>
          <a:xfrm flipH="1">
            <a:off x="797969" y="2350409"/>
            <a:ext cx="583253" cy="1552119"/>
          </a:xfrm>
          <a:prstGeom prst="straightConnector1">
            <a:avLst/>
          </a:prstGeom>
          <a:ln w="19050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mit Pfeil 41"/>
          <p:cNvCxnSpPr/>
          <p:nvPr/>
        </p:nvCxnSpPr>
        <p:spPr>
          <a:xfrm>
            <a:off x="6349601" y="2350409"/>
            <a:ext cx="504746" cy="1552119"/>
          </a:xfrm>
          <a:prstGeom prst="straightConnector1">
            <a:avLst/>
          </a:prstGeom>
          <a:ln w="19050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Ellipse 51"/>
          <p:cNvSpPr/>
          <p:nvPr/>
        </p:nvSpPr>
        <p:spPr>
          <a:xfrm>
            <a:off x="5503385" y="4037127"/>
            <a:ext cx="421233" cy="414445"/>
          </a:xfrm>
          <a:prstGeom prst="ellipse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rgbClr val="0070C0"/>
                </a:solidFill>
              </a:rPr>
              <a:t>D</a:t>
            </a:r>
            <a:endParaRPr lang="de-DE" b="1" dirty="0">
              <a:solidFill>
                <a:srgbClr val="0070C0"/>
              </a:solidFill>
            </a:endParaRPr>
          </a:p>
        </p:txBody>
      </p:sp>
      <p:cxnSp>
        <p:nvCxnSpPr>
          <p:cNvPr id="47" name="Gerade Verbindung mit Pfeil 46"/>
          <p:cNvCxnSpPr/>
          <p:nvPr/>
        </p:nvCxnSpPr>
        <p:spPr>
          <a:xfrm>
            <a:off x="699481" y="6101853"/>
            <a:ext cx="433427" cy="0"/>
          </a:xfrm>
          <a:prstGeom prst="straightConnector1">
            <a:avLst/>
          </a:prstGeom>
          <a:ln w="19050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uppieren 2"/>
          <p:cNvGrpSpPr/>
          <p:nvPr/>
        </p:nvGrpSpPr>
        <p:grpSpPr>
          <a:xfrm>
            <a:off x="2629639" y="3992322"/>
            <a:ext cx="576064" cy="504056"/>
            <a:chOff x="2629639" y="3992322"/>
            <a:chExt cx="576064" cy="504056"/>
          </a:xfrm>
        </p:grpSpPr>
        <p:sp>
          <p:nvSpPr>
            <p:cNvPr id="53" name="Rechteck 52"/>
            <p:cNvSpPr/>
            <p:nvPr/>
          </p:nvSpPr>
          <p:spPr>
            <a:xfrm>
              <a:off x="2629639" y="3992322"/>
              <a:ext cx="576064" cy="504056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</a:t>
              </a:r>
            </a:p>
          </p:txBody>
        </p:sp>
        <p:sp>
          <p:nvSpPr>
            <p:cNvPr id="54" name="Ellipse 53"/>
            <p:cNvSpPr/>
            <p:nvPr/>
          </p:nvSpPr>
          <p:spPr>
            <a:xfrm>
              <a:off x="2701646" y="4037126"/>
              <a:ext cx="421233" cy="414445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b="1" dirty="0" smtClean="0">
                  <a:solidFill>
                    <a:srgbClr val="0070C0"/>
                  </a:solidFill>
                </a:rPr>
                <a:t>C</a:t>
              </a:r>
              <a:endParaRPr lang="de-DE" b="1" dirty="0">
                <a:solidFill>
                  <a:srgbClr val="0070C0"/>
                </a:solidFill>
              </a:endParaRPr>
            </a:p>
          </p:txBody>
        </p:sp>
      </p:grpSp>
      <p:sp>
        <p:nvSpPr>
          <p:cNvPr id="55" name="Rechteck 54"/>
          <p:cNvSpPr/>
          <p:nvPr/>
        </p:nvSpPr>
        <p:spPr>
          <a:xfrm>
            <a:off x="797969" y="6309688"/>
            <a:ext cx="236453" cy="24020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0" name="Abgerundetes Rechteck 59"/>
          <p:cNvSpPr/>
          <p:nvPr/>
        </p:nvSpPr>
        <p:spPr>
          <a:xfrm>
            <a:off x="3517713" y="6367890"/>
            <a:ext cx="411743" cy="205958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1" name="Textfeld 60"/>
          <p:cNvSpPr txBox="1"/>
          <p:nvPr/>
        </p:nvSpPr>
        <p:spPr>
          <a:xfrm>
            <a:off x="1148821" y="6006912"/>
            <a:ext cx="18685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</a:t>
            </a:r>
            <a:r>
              <a:rPr lang="de-DE" sz="1000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ontractual relationship</a:t>
            </a:r>
            <a:endParaRPr lang="de-DE" sz="1000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5" name="Textfeld 64"/>
          <p:cNvSpPr txBox="1"/>
          <p:nvPr/>
        </p:nvSpPr>
        <p:spPr>
          <a:xfrm>
            <a:off x="1158169" y="6343677"/>
            <a:ext cx="11282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intermediary</a:t>
            </a:r>
          </a:p>
        </p:txBody>
      </p:sp>
      <p:sp>
        <p:nvSpPr>
          <p:cNvPr id="66" name="Textfeld 65"/>
          <p:cNvSpPr txBox="1"/>
          <p:nvPr/>
        </p:nvSpPr>
        <p:spPr>
          <a:xfrm>
            <a:off x="3929456" y="5966394"/>
            <a:ext cx="17238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 smtClean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CSD participant</a:t>
            </a:r>
          </a:p>
        </p:txBody>
      </p:sp>
      <p:sp>
        <p:nvSpPr>
          <p:cNvPr id="67" name="Textfeld 66"/>
          <p:cNvSpPr txBox="1"/>
          <p:nvPr/>
        </p:nvSpPr>
        <p:spPr>
          <a:xfrm>
            <a:off x="3948462" y="6309688"/>
            <a:ext cx="11477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</a:t>
            </a:r>
            <a:r>
              <a:rPr lang="de-DE" sz="10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rading party</a:t>
            </a:r>
          </a:p>
        </p:txBody>
      </p:sp>
      <p:grpSp>
        <p:nvGrpSpPr>
          <p:cNvPr id="45" name="Gruppieren 44"/>
          <p:cNvGrpSpPr/>
          <p:nvPr/>
        </p:nvGrpSpPr>
        <p:grpSpPr>
          <a:xfrm>
            <a:off x="3616890" y="5988599"/>
            <a:ext cx="312566" cy="282850"/>
            <a:chOff x="2629639" y="3992322"/>
            <a:chExt cx="576064" cy="504056"/>
          </a:xfrm>
        </p:grpSpPr>
        <p:sp>
          <p:nvSpPr>
            <p:cNvPr id="46" name="Rechteck 45"/>
            <p:cNvSpPr/>
            <p:nvPr/>
          </p:nvSpPr>
          <p:spPr>
            <a:xfrm>
              <a:off x="2629639" y="3992322"/>
              <a:ext cx="576064" cy="504056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</a:t>
              </a:r>
            </a:p>
          </p:txBody>
        </p:sp>
        <p:sp>
          <p:nvSpPr>
            <p:cNvPr id="48" name="Ellipse 47"/>
            <p:cNvSpPr/>
            <p:nvPr/>
          </p:nvSpPr>
          <p:spPr>
            <a:xfrm>
              <a:off x="2702503" y="4037127"/>
              <a:ext cx="421232" cy="414445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b="1" dirty="0">
                <a:solidFill>
                  <a:srgbClr val="0070C0"/>
                </a:solidFill>
              </a:endParaRPr>
            </a:p>
          </p:txBody>
        </p:sp>
      </p:grpSp>
      <p:sp>
        <p:nvSpPr>
          <p:cNvPr id="5" name="Nach unten gekrümmter Pfeil 4"/>
          <p:cNvSpPr/>
          <p:nvPr/>
        </p:nvSpPr>
        <p:spPr>
          <a:xfrm>
            <a:off x="2869304" y="3142243"/>
            <a:ext cx="2926796" cy="693983"/>
          </a:xfrm>
          <a:prstGeom prst="curvedDownArrow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3295101" y="3348644"/>
            <a:ext cx="21019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payment of cash compensation</a:t>
            </a:r>
            <a:endParaRPr lang="de-DE" sz="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0" name="Textfeld 3"/>
          <p:cNvSpPr txBox="1"/>
          <p:nvPr/>
        </p:nvSpPr>
        <p:spPr>
          <a:xfrm>
            <a:off x="857269" y="1023143"/>
            <a:ext cx="17300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Failing trading party</a:t>
            </a:r>
            <a:endParaRPr lang="de-DE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3" name="Textfeld 3"/>
          <p:cNvSpPr txBox="1"/>
          <p:nvPr/>
        </p:nvSpPr>
        <p:spPr>
          <a:xfrm>
            <a:off x="5279849" y="1021128"/>
            <a:ext cx="20209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Receiving trading party</a:t>
            </a:r>
          </a:p>
        </p:txBody>
      </p:sp>
      <p:sp>
        <p:nvSpPr>
          <p:cNvPr id="44" name="Textfeld 3"/>
          <p:cNvSpPr txBox="1"/>
          <p:nvPr/>
        </p:nvSpPr>
        <p:spPr>
          <a:xfrm>
            <a:off x="4937554" y="4497681"/>
            <a:ext cx="15528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Receiving</a:t>
            </a:r>
            <a:r>
              <a:rPr lang="de-DE" sz="1200" dirty="0" smtClean="0"/>
              <a:t> 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participant</a:t>
            </a:r>
          </a:p>
        </p:txBody>
      </p:sp>
      <p:sp>
        <p:nvSpPr>
          <p:cNvPr id="49" name="Textfeld 3"/>
          <p:cNvSpPr txBox="1"/>
          <p:nvPr/>
        </p:nvSpPr>
        <p:spPr>
          <a:xfrm>
            <a:off x="2137484" y="4507803"/>
            <a:ext cx="15528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Failing</a:t>
            </a:r>
            <a:br>
              <a:rPr lang="de-DE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participant</a:t>
            </a:r>
            <a:endParaRPr lang="de-DE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421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</Words>
  <Application>Microsoft Office PowerPoint</Application>
  <PresentationFormat>Bildschirmpräsentation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Larissa</vt:lpstr>
      <vt:lpstr>PowerPoint-Präsentation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at</dc:creator>
  <cp:lastModifiedBy>Thomas, Alexandra</cp:lastModifiedBy>
  <cp:revision>18</cp:revision>
  <cp:lastPrinted>2015-07-21T06:39:28Z</cp:lastPrinted>
  <dcterms:created xsi:type="dcterms:W3CDTF">2015-07-20T19:56:18Z</dcterms:created>
  <dcterms:modified xsi:type="dcterms:W3CDTF">2015-07-30T15:12:38Z</dcterms:modified>
</cp:coreProperties>
</file>